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06" r:id="rId3"/>
    <p:sldId id="310" r:id="rId4"/>
    <p:sldId id="307" r:id="rId5"/>
    <p:sldId id="309" r:id="rId6"/>
    <p:sldId id="308" r:id="rId7"/>
    <p:sldId id="311" r:id="rId8"/>
    <p:sldId id="312" r:id="rId9"/>
    <p:sldId id="313" r:id="rId10"/>
    <p:sldId id="314" r:id="rId11"/>
    <p:sldId id="321" r:id="rId12"/>
    <p:sldId id="322" r:id="rId13"/>
    <p:sldId id="315" r:id="rId14"/>
    <p:sldId id="316" r:id="rId15"/>
    <p:sldId id="318" r:id="rId16"/>
    <p:sldId id="319" r:id="rId17"/>
    <p:sldId id="300" r:id="rId18"/>
    <p:sldId id="317" r:id="rId19"/>
    <p:sldId id="320" r:id="rId20"/>
    <p:sldId id="301" r:id="rId21"/>
    <p:sldId id="3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F7886-B9BB-4F0A-831B-B504013109A2}" v="264" dt="2022-08-04T16:47:55.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Campbell" userId="ad01b5431c321d3e" providerId="LiveId" clId="{4B5F7886-B9BB-4F0A-831B-B504013109A2}"/>
    <pc:docChg chg="undo redo custSel addSld delSld modSld sldOrd addMainMaster delMainMaster">
      <pc:chgData name="James Campbell" userId="ad01b5431c321d3e" providerId="LiveId" clId="{4B5F7886-B9BB-4F0A-831B-B504013109A2}" dt="2022-08-04T16:47:55.457" v="4592" actId="1076"/>
      <pc:docMkLst>
        <pc:docMk/>
      </pc:docMkLst>
      <pc:sldChg chg="addSp delSp modSp mod setBg modClrScheme addAnim delAnim chgLayout">
        <pc:chgData name="James Campbell" userId="ad01b5431c321d3e" providerId="LiveId" clId="{4B5F7886-B9BB-4F0A-831B-B504013109A2}" dt="2022-08-04T16:47:55.457" v="4592" actId="1076"/>
        <pc:sldMkLst>
          <pc:docMk/>
          <pc:sldMk cId="3148042962" sldId="256"/>
        </pc:sldMkLst>
        <pc:spChg chg="mod">
          <ac:chgData name="James Campbell" userId="ad01b5431c321d3e" providerId="LiveId" clId="{4B5F7886-B9BB-4F0A-831B-B504013109A2}" dt="2022-08-04T12:55:07.569" v="4575" actId="1076"/>
          <ac:spMkLst>
            <pc:docMk/>
            <pc:sldMk cId="3148042962" sldId="256"/>
            <ac:spMk id="2" creationId="{D57E6B27-72E1-E77A-FFEF-2DA36B04E34D}"/>
          </ac:spMkLst>
        </pc:spChg>
        <pc:spChg chg="mod">
          <ac:chgData name="James Campbell" userId="ad01b5431c321d3e" providerId="LiveId" clId="{4B5F7886-B9BB-4F0A-831B-B504013109A2}" dt="2022-08-04T12:55:45.117" v="4581" actId="113"/>
          <ac:spMkLst>
            <pc:docMk/>
            <pc:sldMk cId="3148042962" sldId="256"/>
            <ac:spMk id="3" creationId="{32991E19-FD8E-7F1D-A18F-660A4C2205A3}"/>
          </ac:spMkLst>
        </pc:spChg>
        <pc:spChg chg="add del">
          <ac:chgData name="James Campbell" userId="ad01b5431c321d3e" providerId="LiveId" clId="{4B5F7886-B9BB-4F0A-831B-B504013109A2}" dt="2022-08-03T20:55:33.110" v="112" actId="26606"/>
          <ac:spMkLst>
            <pc:docMk/>
            <pc:sldMk cId="3148042962" sldId="256"/>
            <ac:spMk id="9" creationId="{63A1188B-F6D0-454F-8265-790DD27A80DC}"/>
          </ac:spMkLst>
        </pc:spChg>
        <pc:spChg chg="add del">
          <ac:chgData name="James Campbell" userId="ad01b5431c321d3e" providerId="LiveId" clId="{4B5F7886-B9BB-4F0A-831B-B504013109A2}" dt="2022-08-03T20:55:33.110" v="112" actId="26606"/>
          <ac:spMkLst>
            <pc:docMk/>
            <pc:sldMk cId="3148042962" sldId="256"/>
            <ac:spMk id="11" creationId="{E1508670-65E0-4939-8E5D-98D071CA1A36}"/>
          </ac:spMkLst>
        </pc:spChg>
        <pc:spChg chg="add del">
          <ac:chgData name="James Campbell" userId="ad01b5431c321d3e" providerId="LiveId" clId="{4B5F7886-B9BB-4F0A-831B-B504013109A2}" dt="2022-08-03T20:55:33.110" v="112" actId="26606"/>
          <ac:spMkLst>
            <pc:docMk/>
            <pc:sldMk cId="3148042962" sldId="256"/>
            <ac:spMk id="13" creationId="{BA680864-F353-4128-88F8-98E04FD7641B}"/>
          </ac:spMkLst>
        </pc:spChg>
        <pc:spChg chg="add del">
          <ac:chgData name="James Campbell" userId="ad01b5431c321d3e" providerId="LiveId" clId="{4B5F7886-B9BB-4F0A-831B-B504013109A2}" dt="2022-08-03T20:55:40.341" v="116" actId="26606"/>
          <ac:spMkLst>
            <pc:docMk/>
            <pc:sldMk cId="3148042962" sldId="256"/>
            <ac:spMk id="15" creationId="{C7938FEF-CAF3-4757-B8CD-B2284E7CAC88}"/>
          </ac:spMkLst>
        </pc:spChg>
        <pc:spChg chg="add del">
          <ac:chgData name="James Campbell" userId="ad01b5431c321d3e" providerId="LiveId" clId="{4B5F7886-B9BB-4F0A-831B-B504013109A2}" dt="2022-08-03T20:55:40.341" v="116" actId="26606"/>
          <ac:spMkLst>
            <pc:docMk/>
            <pc:sldMk cId="3148042962" sldId="256"/>
            <ac:spMk id="16" creationId="{98C398B4-C37F-4CEC-A2C3-148A5ADBB1EF}"/>
          </ac:spMkLst>
        </pc:spChg>
        <pc:spChg chg="add del">
          <ac:chgData name="James Campbell" userId="ad01b5431c321d3e" providerId="LiveId" clId="{4B5F7886-B9BB-4F0A-831B-B504013109A2}" dt="2022-08-03T20:55:40.341" v="116" actId="26606"/>
          <ac:spMkLst>
            <pc:docMk/>
            <pc:sldMk cId="3148042962" sldId="256"/>
            <ac:spMk id="17" creationId="{C318AF9F-8000-4610-8801-DFC69A5182A2}"/>
          </ac:spMkLst>
        </pc:spChg>
        <pc:spChg chg="add del">
          <ac:chgData name="James Campbell" userId="ad01b5431c321d3e" providerId="LiveId" clId="{4B5F7886-B9BB-4F0A-831B-B504013109A2}" dt="2022-08-03T20:56:07.407" v="124" actId="26606"/>
          <ac:spMkLst>
            <pc:docMk/>
            <pc:sldMk cId="3148042962" sldId="256"/>
            <ac:spMk id="20" creationId="{63A1188B-F6D0-454F-8265-790DD27A80DC}"/>
          </ac:spMkLst>
        </pc:spChg>
        <pc:spChg chg="add del">
          <ac:chgData name="James Campbell" userId="ad01b5431c321d3e" providerId="LiveId" clId="{4B5F7886-B9BB-4F0A-831B-B504013109A2}" dt="2022-08-03T20:56:07.407" v="124" actId="26606"/>
          <ac:spMkLst>
            <pc:docMk/>
            <pc:sldMk cId="3148042962" sldId="256"/>
            <ac:spMk id="22" creationId="{E1508670-65E0-4939-8E5D-98D071CA1A36}"/>
          </ac:spMkLst>
        </pc:spChg>
        <pc:spChg chg="add del">
          <ac:chgData name="James Campbell" userId="ad01b5431c321d3e" providerId="LiveId" clId="{4B5F7886-B9BB-4F0A-831B-B504013109A2}" dt="2022-08-03T20:56:07.407" v="124" actId="26606"/>
          <ac:spMkLst>
            <pc:docMk/>
            <pc:sldMk cId="3148042962" sldId="256"/>
            <ac:spMk id="23" creationId="{BA680864-F353-4128-88F8-98E04FD7641B}"/>
          </ac:spMkLst>
        </pc:spChg>
        <pc:spChg chg="add del">
          <ac:chgData name="James Campbell" userId="ad01b5431c321d3e" providerId="LiveId" clId="{4B5F7886-B9BB-4F0A-831B-B504013109A2}" dt="2022-08-04T12:53:09.055" v="4555" actId="26606"/>
          <ac:spMkLst>
            <pc:docMk/>
            <pc:sldMk cId="3148042962" sldId="256"/>
            <ac:spMk id="1033" creationId="{489B7BFD-8F45-4093-AD9C-91B15B0503D9}"/>
          </ac:spMkLst>
        </pc:spChg>
        <pc:spChg chg="add del">
          <ac:chgData name="James Campbell" userId="ad01b5431c321d3e" providerId="LiveId" clId="{4B5F7886-B9BB-4F0A-831B-B504013109A2}" dt="2022-08-04T12:53:09.055" v="4555" actId="26606"/>
          <ac:spMkLst>
            <pc:docMk/>
            <pc:sldMk cId="3148042962" sldId="256"/>
            <ac:spMk id="1035" creationId="{D9DFE8A5-DCEC-4A43-B613-D62AC8C5734F}"/>
          </ac:spMkLst>
        </pc:spChg>
        <pc:spChg chg="add del">
          <ac:chgData name="James Campbell" userId="ad01b5431c321d3e" providerId="LiveId" clId="{4B5F7886-B9BB-4F0A-831B-B504013109A2}" dt="2022-08-04T12:53:09.055" v="4555" actId="26606"/>
          <ac:spMkLst>
            <pc:docMk/>
            <pc:sldMk cId="3148042962" sldId="256"/>
            <ac:spMk id="1037" creationId="{28169967-F1A4-4EE8-A07F-DD064C05A974}"/>
          </ac:spMkLst>
        </pc:spChg>
        <pc:spChg chg="add del">
          <ac:chgData name="James Campbell" userId="ad01b5431c321d3e" providerId="LiveId" clId="{4B5F7886-B9BB-4F0A-831B-B504013109A2}" dt="2022-08-04T12:53:09.055" v="4555" actId="26606"/>
          <ac:spMkLst>
            <pc:docMk/>
            <pc:sldMk cId="3148042962" sldId="256"/>
            <ac:spMk id="1039" creationId="{26B7664A-BE61-4A65-B937-A31E08B8B9AD}"/>
          </ac:spMkLst>
        </pc:spChg>
        <pc:spChg chg="add del">
          <ac:chgData name="James Campbell" userId="ad01b5431c321d3e" providerId="LiveId" clId="{4B5F7886-B9BB-4F0A-831B-B504013109A2}" dt="2022-08-04T12:53:09.055" v="4555" actId="26606"/>
          <ac:spMkLst>
            <pc:docMk/>
            <pc:sldMk cId="3148042962" sldId="256"/>
            <ac:spMk id="1041" creationId="{279CAF82-0ECF-42BE-8F37-F71941E5D410}"/>
          </ac:spMkLst>
        </pc:spChg>
        <pc:spChg chg="add del">
          <ac:chgData name="James Campbell" userId="ad01b5431c321d3e" providerId="LiveId" clId="{4B5F7886-B9BB-4F0A-831B-B504013109A2}" dt="2022-08-04T12:53:09.055" v="4555" actId="26606"/>
          <ac:spMkLst>
            <pc:docMk/>
            <pc:sldMk cId="3148042962" sldId="256"/>
            <ac:spMk id="1050" creationId="{CD08DEF0-DEFD-4BD6-BCF3-12E1C32E7B8B}"/>
          </ac:spMkLst>
        </pc:spChg>
        <pc:grpChg chg="add del">
          <ac:chgData name="James Campbell" userId="ad01b5431c321d3e" providerId="LiveId" clId="{4B5F7886-B9BB-4F0A-831B-B504013109A2}" dt="2022-08-04T12:53:09.055" v="4555" actId="26606"/>
          <ac:grpSpMkLst>
            <pc:docMk/>
            <pc:sldMk cId="3148042962" sldId="256"/>
            <ac:grpSpMk id="1043" creationId="{8D9B46D6-1A02-4C72-9C0B-B52485EC3685}"/>
          </ac:grpSpMkLst>
        </pc:grpChg>
        <pc:picChg chg="add del">
          <ac:chgData name="James Campbell" userId="ad01b5431c321d3e" providerId="LiveId" clId="{4B5F7886-B9BB-4F0A-831B-B504013109A2}" dt="2022-08-03T20:55:33.110" v="112" actId="26606"/>
          <ac:picMkLst>
            <pc:docMk/>
            <pc:sldMk cId="3148042962" sldId="256"/>
            <ac:picMk id="4" creationId="{256AE0B1-07DB-2B30-2521-C51005235411}"/>
          </ac:picMkLst>
        </pc:picChg>
        <pc:picChg chg="add del">
          <ac:chgData name="James Campbell" userId="ad01b5431c321d3e" providerId="LiveId" clId="{4B5F7886-B9BB-4F0A-831B-B504013109A2}" dt="2022-08-03T20:55:40.341" v="116" actId="26606"/>
          <ac:picMkLst>
            <pc:docMk/>
            <pc:sldMk cId="3148042962" sldId="256"/>
            <ac:picMk id="18" creationId="{2CC6BC4A-3778-0AA2-0FFA-D5A9013ACEFC}"/>
          </ac:picMkLst>
        </pc:picChg>
        <pc:picChg chg="add mod">
          <ac:chgData name="James Campbell" userId="ad01b5431c321d3e" providerId="LiveId" clId="{4B5F7886-B9BB-4F0A-831B-B504013109A2}" dt="2022-08-04T12:53:56.757" v="4565" actId="1076"/>
          <ac:picMkLst>
            <pc:docMk/>
            <pc:sldMk cId="3148042962" sldId="256"/>
            <ac:picMk id="19" creationId="{359FBFDF-932B-2F59-E895-09F623573630}"/>
          </ac:picMkLst>
        </pc:picChg>
        <pc:picChg chg="add del">
          <ac:chgData name="James Campbell" userId="ad01b5431c321d3e" providerId="LiveId" clId="{4B5F7886-B9BB-4F0A-831B-B504013109A2}" dt="2022-08-03T20:56:07.407" v="124" actId="26606"/>
          <ac:picMkLst>
            <pc:docMk/>
            <pc:sldMk cId="3148042962" sldId="256"/>
            <ac:picMk id="21" creationId="{256AE0B1-07DB-2B30-2521-C51005235411}"/>
          </ac:picMkLst>
        </pc:picChg>
        <pc:picChg chg="add mod ord">
          <ac:chgData name="James Campbell" userId="ad01b5431c321d3e" providerId="LiveId" clId="{4B5F7886-B9BB-4F0A-831B-B504013109A2}" dt="2022-08-04T12:54:27.779" v="4571" actId="1076"/>
          <ac:picMkLst>
            <pc:docMk/>
            <pc:sldMk cId="3148042962" sldId="256"/>
            <ac:picMk id="24" creationId="{36388719-53B3-ED5A-5F43-9257BC445C4B}"/>
          </ac:picMkLst>
        </pc:picChg>
        <pc:picChg chg="add mod">
          <ac:chgData name="James Campbell" userId="ad01b5431c321d3e" providerId="LiveId" clId="{4B5F7886-B9BB-4F0A-831B-B504013109A2}" dt="2022-08-04T12:53:25.519" v="4560" actId="1076"/>
          <ac:picMkLst>
            <pc:docMk/>
            <pc:sldMk cId="3148042962" sldId="256"/>
            <ac:picMk id="1026" creationId="{F768E7B4-3328-B2B9-958F-66B2325964EE}"/>
          </ac:picMkLst>
        </pc:picChg>
        <pc:picChg chg="add mod">
          <ac:chgData name="James Campbell" userId="ad01b5431c321d3e" providerId="LiveId" clId="{4B5F7886-B9BB-4F0A-831B-B504013109A2}" dt="2022-08-04T12:54:19.200" v="4569" actId="1076"/>
          <ac:picMkLst>
            <pc:docMk/>
            <pc:sldMk cId="3148042962" sldId="256"/>
            <ac:picMk id="1028" creationId="{5426C575-F408-5F31-1F7F-CF9D03151B4A}"/>
          </ac:picMkLst>
        </pc:picChg>
        <pc:picChg chg="add mod">
          <ac:chgData name="James Campbell" userId="ad01b5431c321d3e" providerId="LiveId" clId="{4B5F7886-B9BB-4F0A-831B-B504013109A2}" dt="2022-08-04T12:55:27.545" v="4580" actId="167"/>
          <ac:picMkLst>
            <pc:docMk/>
            <pc:sldMk cId="3148042962" sldId="256"/>
            <ac:picMk id="1030" creationId="{B5049CDC-2DC1-B456-77DA-98B895B7C198}"/>
          </ac:picMkLst>
        </pc:picChg>
        <pc:picChg chg="add mod">
          <ac:chgData name="James Campbell" userId="ad01b5431c321d3e" providerId="LiveId" clId="{4B5F7886-B9BB-4F0A-831B-B504013109A2}" dt="2022-08-04T16:47:55.457" v="4592" actId="1076"/>
          <ac:picMkLst>
            <pc:docMk/>
            <pc:sldMk cId="3148042962" sldId="256"/>
            <ac:picMk id="1032" creationId="{E6495BAE-4626-0472-DC28-705990155590}"/>
          </ac:picMkLst>
        </pc:picChg>
        <pc:picChg chg="add mod">
          <ac:chgData name="James Campbell" userId="ad01b5431c321d3e" providerId="LiveId" clId="{4B5F7886-B9BB-4F0A-831B-B504013109A2}" dt="2022-08-04T16:47:35.419" v="4590" actId="1076"/>
          <ac:picMkLst>
            <pc:docMk/>
            <pc:sldMk cId="3148042962" sldId="256"/>
            <ac:picMk id="1034" creationId="{D8CB951C-9E79-21E8-08D0-B77C20CDB125}"/>
          </ac:picMkLst>
        </pc:picChg>
      </pc:sldChg>
      <pc:sldChg chg="new del">
        <pc:chgData name="James Campbell" userId="ad01b5431c321d3e" providerId="LiveId" clId="{4B5F7886-B9BB-4F0A-831B-B504013109A2}" dt="2022-08-03T20:56:06.714" v="123" actId="680"/>
        <pc:sldMkLst>
          <pc:docMk/>
          <pc:sldMk cId="3775594316" sldId="257"/>
        </pc:sldMkLst>
      </pc:sldChg>
      <pc:sldChg chg="new del">
        <pc:chgData name="James Campbell" userId="ad01b5431c321d3e" providerId="LiveId" clId="{4B5F7886-B9BB-4F0A-831B-B504013109A2}" dt="2022-08-03T21:26:21.656" v="143" actId="2696"/>
        <pc:sldMkLst>
          <pc:docMk/>
          <pc:sldMk cId="4188946645" sldId="257"/>
        </pc:sldMkLst>
      </pc:sldChg>
      <pc:sldChg chg="new del">
        <pc:chgData name="James Campbell" userId="ad01b5431c321d3e" providerId="LiveId" clId="{4B5F7886-B9BB-4F0A-831B-B504013109A2}" dt="2022-08-03T21:26:19.079" v="142" actId="2696"/>
        <pc:sldMkLst>
          <pc:docMk/>
          <pc:sldMk cId="616557836" sldId="258"/>
        </pc:sldMkLst>
      </pc:sldChg>
      <pc:sldChg chg="new del">
        <pc:chgData name="James Campbell" userId="ad01b5431c321d3e" providerId="LiveId" clId="{4B5F7886-B9BB-4F0A-831B-B504013109A2}" dt="2022-08-03T21:26:16.980" v="141" actId="2696"/>
        <pc:sldMkLst>
          <pc:docMk/>
          <pc:sldMk cId="1936950781" sldId="259"/>
        </pc:sldMkLst>
      </pc:sldChg>
      <pc:sldChg chg="modSp del mod ord">
        <pc:chgData name="James Campbell" userId="ad01b5431c321d3e" providerId="LiveId" clId="{4B5F7886-B9BB-4F0A-831B-B504013109A2}" dt="2022-08-04T12:26:32.016" v="4131" actId="2696"/>
        <pc:sldMkLst>
          <pc:docMk/>
          <pc:sldMk cId="3081641026" sldId="298"/>
        </pc:sldMkLst>
        <pc:spChg chg="mod">
          <ac:chgData name="James Campbell" userId="ad01b5431c321d3e" providerId="LiveId" clId="{4B5F7886-B9BB-4F0A-831B-B504013109A2}" dt="2022-08-03T21:28:12.763" v="162" actId="20577"/>
          <ac:spMkLst>
            <pc:docMk/>
            <pc:sldMk cId="3081641026" sldId="298"/>
            <ac:spMk id="2" creationId="{716360BC-E808-49B8-8A7A-5AAA518DD0AD}"/>
          </ac:spMkLst>
        </pc:spChg>
        <pc:picChg chg="mod">
          <ac:chgData name="James Campbell" userId="ad01b5431c321d3e" providerId="LiveId" clId="{4B5F7886-B9BB-4F0A-831B-B504013109A2}" dt="2022-08-03T21:29:27.114" v="224" actId="1076"/>
          <ac:picMkLst>
            <pc:docMk/>
            <pc:sldMk cId="3081641026" sldId="298"/>
            <ac:picMk id="8" creationId="{5699CD2E-ED7A-634F-DD29-75B649EFFD3C}"/>
          </ac:picMkLst>
        </pc:picChg>
      </pc:sldChg>
      <pc:sldChg chg="delSp modSp del mod ord">
        <pc:chgData name="James Campbell" userId="ad01b5431c321d3e" providerId="LiveId" clId="{4B5F7886-B9BB-4F0A-831B-B504013109A2}" dt="2022-08-04T12:22:00.659" v="3987" actId="2696"/>
        <pc:sldMkLst>
          <pc:docMk/>
          <pc:sldMk cId="3281781884" sldId="299"/>
        </pc:sldMkLst>
        <pc:spChg chg="mod">
          <ac:chgData name="James Campbell" userId="ad01b5431c321d3e" providerId="LiveId" clId="{4B5F7886-B9BB-4F0A-831B-B504013109A2}" dt="2022-08-04T01:27:30.237" v="689" actId="20577"/>
          <ac:spMkLst>
            <pc:docMk/>
            <pc:sldMk cId="3281781884" sldId="299"/>
            <ac:spMk id="2" creationId="{716360BC-E808-49B8-8A7A-5AAA518DD0AD}"/>
          </ac:spMkLst>
        </pc:spChg>
        <pc:spChg chg="mod">
          <ac:chgData name="James Campbell" userId="ad01b5431c321d3e" providerId="LiveId" clId="{4B5F7886-B9BB-4F0A-831B-B504013109A2}" dt="2022-08-04T12:21:50.784" v="3986" actId="20577"/>
          <ac:spMkLst>
            <pc:docMk/>
            <pc:sldMk cId="3281781884" sldId="299"/>
            <ac:spMk id="3" creationId="{AE86E622-0025-421F-9351-751A38A336CB}"/>
          </ac:spMkLst>
        </pc:spChg>
        <pc:picChg chg="del">
          <ac:chgData name="James Campbell" userId="ad01b5431c321d3e" providerId="LiveId" clId="{4B5F7886-B9BB-4F0A-831B-B504013109A2}" dt="2022-08-03T21:29:22.957" v="223" actId="21"/>
          <ac:picMkLst>
            <pc:docMk/>
            <pc:sldMk cId="3281781884" sldId="299"/>
            <ac:picMk id="8" creationId="{5699CD2E-ED7A-634F-DD29-75B649EFFD3C}"/>
          </ac:picMkLst>
        </pc:picChg>
      </pc:sldChg>
      <pc:sldChg chg="addSp delSp modSp mod">
        <pc:chgData name="James Campbell" userId="ad01b5431c321d3e" providerId="LiveId" clId="{4B5F7886-B9BB-4F0A-831B-B504013109A2}" dt="2022-08-04T12:31:02.083" v="4215" actId="1076"/>
        <pc:sldMkLst>
          <pc:docMk/>
          <pc:sldMk cId="2933139728" sldId="300"/>
        </pc:sldMkLst>
        <pc:spChg chg="mod">
          <ac:chgData name="James Campbell" userId="ad01b5431c321d3e" providerId="LiveId" clId="{4B5F7886-B9BB-4F0A-831B-B504013109A2}" dt="2022-08-04T11:05:56.158" v="1918" actId="20577"/>
          <ac:spMkLst>
            <pc:docMk/>
            <pc:sldMk cId="2933139728" sldId="300"/>
            <ac:spMk id="2" creationId="{716360BC-E808-49B8-8A7A-5AAA518DD0AD}"/>
          </ac:spMkLst>
        </pc:spChg>
        <pc:spChg chg="del mod">
          <ac:chgData name="James Campbell" userId="ad01b5431c321d3e" providerId="LiveId" clId="{4B5F7886-B9BB-4F0A-831B-B504013109A2}" dt="2022-08-04T04:10:39.046" v="1685" actId="21"/>
          <ac:spMkLst>
            <pc:docMk/>
            <pc:sldMk cId="2933139728" sldId="300"/>
            <ac:spMk id="3" creationId="{AE86E622-0025-421F-9351-751A38A336CB}"/>
          </ac:spMkLst>
        </pc:spChg>
        <pc:spChg chg="add del mod">
          <ac:chgData name="James Campbell" userId="ad01b5431c321d3e" providerId="LiveId" clId="{4B5F7886-B9BB-4F0A-831B-B504013109A2}" dt="2022-08-04T04:10:47.047" v="1687" actId="21"/>
          <ac:spMkLst>
            <pc:docMk/>
            <pc:sldMk cId="2933139728" sldId="300"/>
            <ac:spMk id="5" creationId="{1EB42123-E9B4-ABB4-8A27-38FEB073706E}"/>
          </ac:spMkLst>
        </pc:spChg>
        <pc:spChg chg="add mod">
          <ac:chgData name="James Campbell" userId="ad01b5431c321d3e" providerId="LiveId" clId="{4B5F7886-B9BB-4F0A-831B-B504013109A2}" dt="2022-08-04T11:07:47.312" v="1926" actId="1076"/>
          <ac:spMkLst>
            <pc:docMk/>
            <pc:sldMk cId="2933139728" sldId="300"/>
            <ac:spMk id="7" creationId="{AD54E92C-1C5E-B1C5-0D51-2FAF071E24C2}"/>
          </ac:spMkLst>
        </pc:spChg>
        <pc:spChg chg="add mod">
          <ac:chgData name="James Campbell" userId="ad01b5431c321d3e" providerId="LiveId" clId="{4B5F7886-B9BB-4F0A-831B-B504013109A2}" dt="2022-08-04T11:09:06.290" v="1944" actId="1076"/>
          <ac:spMkLst>
            <pc:docMk/>
            <pc:sldMk cId="2933139728" sldId="300"/>
            <ac:spMk id="13" creationId="{86D269F2-475D-99DB-4A5B-DFD681328B70}"/>
          </ac:spMkLst>
        </pc:spChg>
        <pc:picChg chg="add del mod">
          <ac:chgData name="James Campbell" userId="ad01b5431c321d3e" providerId="LiveId" clId="{4B5F7886-B9BB-4F0A-831B-B504013109A2}" dt="2022-08-04T11:06:06.992" v="1921" actId="21"/>
          <ac:picMkLst>
            <pc:docMk/>
            <pc:sldMk cId="2933139728" sldId="300"/>
            <ac:picMk id="6" creationId="{4D59D7E9-10A5-2BDD-3F66-A27DC917C784}"/>
          </ac:picMkLst>
        </pc:picChg>
        <pc:picChg chg="del">
          <ac:chgData name="James Campbell" userId="ad01b5431c321d3e" providerId="LiveId" clId="{4B5F7886-B9BB-4F0A-831B-B504013109A2}" dt="2022-08-03T21:29:19.167" v="222" actId="21"/>
          <ac:picMkLst>
            <pc:docMk/>
            <pc:sldMk cId="2933139728" sldId="300"/>
            <ac:picMk id="8" creationId="{5699CD2E-ED7A-634F-DD29-75B649EFFD3C}"/>
          </ac:picMkLst>
        </pc:picChg>
        <pc:picChg chg="add del mod">
          <ac:chgData name="James Campbell" userId="ad01b5431c321d3e" providerId="LiveId" clId="{4B5F7886-B9BB-4F0A-831B-B504013109A2}" dt="2022-08-04T11:06:02.485" v="1919" actId="21"/>
          <ac:picMkLst>
            <pc:docMk/>
            <pc:sldMk cId="2933139728" sldId="300"/>
            <ac:picMk id="9" creationId="{3BC826B9-CC4B-6951-AB89-39B645F26375}"/>
          </ac:picMkLst>
        </pc:picChg>
        <pc:picChg chg="add del mod">
          <ac:chgData name="James Campbell" userId="ad01b5431c321d3e" providerId="LiveId" clId="{4B5F7886-B9BB-4F0A-831B-B504013109A2}" dt="2022-08-04T11:06:05.078" v="1920" actId="21"/>
          <ac:picMkLst>
            <pc:docMk/>
            <pc:sldMk cId="2933139728" sldId="300"/>
            <ac:picMk id="10" creationId="{9DDAA668-CB52-6559-0DB5-C253444BC478}"/>
          </ac:picMkLst>
        </pc:picChg>
        <pc:picChg chg="add del mod">
          <ac:chgData name="James Campbell" userId="ad01b5431c321d3e" providerId="LiveId" clId="{4B5F7886-B9BB-4F0A-831B-B504013109A2}" dt="2022-08-04T11:02:20.586" v="1834" actId="21"/>
          <ac:picMkLst>
            <pc:docMk/>
            <pc:sldMk cId="2933139728" sldId="300"/>
            <ac:picMk id="11" creationId="{8838284D-958A-1197-7BB8-4730D40D4E7A}"/>
          </ac:picMkLst>
        </pc:picChg>
        <pc:picChg chg="add mod">
          <ac:chgData name="James Campbell" userId="ad01b5431c321d3e" providerId="LiveId" clId="{4B5F7886-B9BB-4F0A-831B-B504013109A2}" dt="2022-08-04T11:07:22.790" v="1924" actId="1076"/>
          <ac:picMkLst>
            <pc:docMk/>
            <pc:sldMk cId="2933139728" sldId="300"/>
            <ac:picMk id="12" creationId="{3DC0DE5F-9700-A866-6472-49BC79DDAB82}"/>
          </ac:picMkLst>
        </pc:picChg>
        <pc:picChg chg="add mod modCrop">
          <ac:chgData name="James Campbell" userId="ad01b5431c321d3e" providerId="LiveId" clId="{4B5F7886-B9BB-4F0A-831B-B504013109A2}" dt="2022-08-04T12:30:49.330" v="4210" actId="1076"/>
          <ac:picMkLst>
            <pc:docMk/>
            <pc:sldMk cId="2933139728" sldId="300"/>
            <ac:picMk id="14" creationId="{37F123CF-01D8-DC86-E739-ACE267CBF563}"/>
          </ac:picMkLst>
        </pc:picChg>
        <pc:picChg chg="add mod modCrop">
          <ac:chgData name="James Campbell" userId="ad01b5431c321d3e" providerId="LiveId" clId="{4B5F7886-B9BB-4F0A-831B-B504013109A2}" dt="2022-08-04T12:30:56.170" v="4212" actId="1076"/>
          <ac:picMkLst>
            <pc:docMk/>
            <pc:sldMk cId="2933139728" sldId="300"/>
            <ac:picMk id="15" creationId="{957A5FCA-75F8-6B91-6A80-EC9D72B4D322}"/>
          </ac:picMkLst>
        </pc:picChg>
        <pc:picChg chg="add mod modCrop">
          <ac:chgData name="James Campbell" userId="ad01b5431c321d3e" providerId="LiveId" clId="{4B5F7886-B9BB-4F0A-831B-B504013109A2}" dt="2022-08-04T12:31:02.083" v="4215" actId="1076"/>
          <ac:picMkLst>
            <pc:docMk/>
            <pc:sldMk cId="2933139728" sldId="300"/>
            <ac:picMk id="16" creationId="{2BBB56F8-6A71-CA5F-62DD-485012CD7A21}"/>
          </ac:picMkLst>
        </pc:picChg>
      </pc:sldChg>
      <pc:sldChg chg="modSp mod">
        <pc:chgData name="James Campbell" userId="ad01b5431c321d3e" providerId="LiveId" clId="{4B5F7886-B9BB-4F0A-831B-B504013109A2}" dt="2022-08-04T12:43:58.120" v="4467" actId="1076"/>
        <pc:sldMkLst>
          <pc:docMk/>
          <pc:sldMk cId="1891923098" sldId="301"/>
        </pc:sldMkLst>
        <pc:spChg chg="mod">
          <ac:chgData name="James Campbell" userId="ad01b5431c321d3e" providerId="LiveId" clId="{4B5F7886-B9BB-4F0A-831B-B504013109A2}" dt="2022-08-04T12:33:52.832" v="4262" actId="20577"/>
          <ac:spMkLst>
            <pc:docMk/>
            <pc:sldMk cId="1891923098" sldId="301"/>
            <ac:spMk id="2" creationId="{716360BC-E808-49B8-8A7A-5AAA518DD0AD}"/>
          </ac:spMkLst>
        </pc:spChg>
        <pc:spChg chg="mod">
          <ac:chgData name="James Campbell" userId="ad01b5431c321d3e" providerId="LiveId" clId="{4B5F7886-B9BB-4F0A-831B-B504013109A2}" dt="2022-08-04T12:43:58.120" v="4467" actId="1076"/>
          <ac:spMkLst>
            <pc:docMk/>
            <pc:sldMk cId="1891923098" sldId="301"/>
            <ac:spMk id="3" creationId="{AE86E622-0025-421F-9351-751A38A336CB}"/>
          </ac:spMkLst>
        </pc:spChg>
      </pc:sldChg>
      <pc:sldChg chg="del">
        <pc:chgData name="James Campbell" userId="ad01b5431c321d3e" providerId="LiveId" clId="{4B5F7886-B9BB-4F0A-831B-B504013109A2}" dt="2022-08-04T12:26:26.269" v="4130" actId="2696"/>
        <pc:sldMkLst>
          <pc:docMk/>
          <pc:sldMk cId="1898607397" sldId="302"/>
        </pc:sldMkLst>
      </pc:sldChg>
      <pc:sldChg chg="del">
        <pc:chgData name="James Campbell" userId="ad01b5431c321d3e" providerId="LiveId" clId="{4B5F7886-B9BB-4F0A-831B-B504013109A2}" dt="2022-08-04T12:26:26.269" v="4130" actId="2696"/>
        <pc:sldMkLst>
          <pc:docMk/>
          <pc:sldMk cId="1966851480" sldId="303"/>
        </pc:sldMkLst>
      </pc:sldChg>
      <pc:sldChg chg="del">
        <pc:chgData name="James Campbell" userId="ad01b5431c321d3e" providerId="LiveId" clId="{4B5F7886-B9BB-4F0A-831B-B504013109A2}" dt="2022-08-04T12:26:26.269" v="4130" actId="2696"/>
        <pc:sldMkLst>
          <pc:docMk/>
          <pc:sldMk cId="1274593964" sldId="304"/>
        </pc:sldMkLst>
      </pc:sldChg>
      <pc:sldChg chg="del">
        <pc:chgData name="James Campbell" userId="ad01b5431c321d3e" providerId="LiveId" clId="{4B5F7886-B9BB-4F0A-831B-B504013109A2}" dt="2022-08-04T12:26:26.269" v="4130" actId="2696"/>
        <pc:sldMkLst>
          <pc:docMk/>
          <pc:sldMk cId="1720563036" sldId="305"/>
        </pc:sldMkLst>
      </pc:sldChg>
      <pc:sldChg chg="addSp delSp modSp mod">
        <pc:chgData name="James Campbell" userId="ad01b5431c321d3e" providerId="LiveId" clId="{4B5F7886-B9BB-4F0A-831B-B504013109A2}" dt="2022-08-04T01:37:29.193" v="963" actId="1076"/>
        <pc:sldMkLst>
          <pc:docMk/>
          <pc:sldMk cId="538363026" sldId="306"/>
        </pc:sldMkLst>
        <pc:spChg chg="mod">
          <ac:chgData name="James Campbell" userId="ad01b5431c321d3e" providerId="LiveId" clId="{4B5F7886-B9BB-4F0A-831B-B504013109A2}" dt="2022-08-04T01:30:50.146" v="708" actId="255"/>
          <ac:spMkLst>
            <pc:docMk/>
            <pc:sldMk cId="538363026" sldId="306"/>
            <ac:spMk id="2" creationId="{716360BC-E808-49B8-8A7A-5AAA518DD0AD}"/>
          </ac:spMkLst>
        </pc:spChg>
        <pc:spChg chg="mod">
          <ac:chgData name="James Campbell" userId="ad01b5431c321d3e" providerId="LiveId" clId="{4B5F7886-B9BB-4F0A-831B-B504013109A2}" dt="2022-08-04T01:37:29.193" v="963" actId="1076"/>
          <ac:spMkLst>
            <pc:docMk/>
            <pc:sldMk cId="538363026" sldId="306"/>
            <ac:spMk id="3" creationId="{AE86E622-0025-421F-9351-751A38A336CB}"/>
          </ac:spMkLst>
        </pc:spChg>
        <pc:picChg chg="del">
          <ac:chgData name="James Campbell" userId="ad01b5431c321d3e" providerId="LiveId" clId="{4B5F7886-B9BB-4F0A-831B-B504013109A2}" dt="2022-08-03T22:44:19.099" v="685" actId="21"/>
          <ac:picMkLst>
            <pc:docMk/>
            <pc:sldMk cId="538363026" sldId="306"/>
            <ac:picMk id="8" creationId="{5699CD2E-ED7A-634F-DD29-75B649EFFD3C}"/>
          </ac:picMkLst>
        </pc:picChg>
        <pc:picChg chg="add mod">
          <ac:chgData name="James Campbell" userId="ad01b5431c321d3e" providerId="LiveId" clId="{4B5F7886-B9BB-4F0A-831B-B504013109A2}" dt="2022-08-04T01:36:17.724" v="886" actId="14100"/>
          <ac:picMkLst>
            <pc:docMk/>
            <pc:sldMk cId="538363026" sldId="306"/>
            <ac:picMk id="2050" creationId="{D06773F5-5598-2DE5-E9F5-8D3580FCFF2B}"/>
          </ac:picMkLst>
        </pc:picChg>
        <pc:picChg chg="add mod">
          <ac:chgData name="James Campbell" userId="ad01b5431c321d3e" providerId="LiveId" clId="{4B5F7886-B9BB-4F0A-831B-B504013109A2}" dt="2022-08-04T01:36:41.591" v="889" actId="1076"/>
          <ac:picMkLst>
            <pc:docMk/>
            <pc:sldMk cId="538363026" sldId="306"/>
            <ac:picMk id="2052" creationId="{8EDF8B7D-D88E-2DA3-E9CE-16FD9570F813}"/>
          </ac:picMkLst>
        </pc:picChg>
      </pc:sldChg>
      <pc:sldChg chg="addSp delSp modSp mod">
        <pc:chgData name="James Campbell" userId="ad01b5431c321d3e" providerId="LiveId" clId="{4B5F7886-B9BB-4F0A-831B-B504013109A2}" dt="2022-08-04T02:04:40.909" v="1078" actId="20577"/>
        <pc:sldMkLst>
          <pc:docMk/>
          <pc:sldMk cId="3706557969" sldId="307"/>
        </pc:sldMkLst>
        <pc:spChg chg="mod">
          <ac:chgData name="James Campbell" userId="ad01b5431c321d3e" providerId="LiveId" clId="{4B5F7886-B9BB-4F0A-831B-B504013109A2}" dt="2022-08-04T02:04:40.909" v="1078" actId="20577"/>
          <ac:spMkLst>
            <pc:docMk/>
            <pc:sldMk cId="3706557969" sldId="307"/>
            <ac:spMk id="3" creationId="{AE86E622-0025-421F-9351-751A38A336CB}"/>
          </ac:spMkLst>
        </pc:spChg>
        <pc:spChg chg="add mod">
          <ac:chgData name="James Campbell" userId="ad01b5431c321d3e" providerId="LiveId" clId="{4B5F7886-B9BB-4F0A-831B-B504013109A2}" dt="2022-08-04T01:41:32.397" v="996" actId="1076"/>
          <ac:spMkLst>
            <pc:docMk/>
            <pc:sldMk cId="3706557969" sldId="307"/>
            <ac:spMk id="7" creationId="{654651CC-DF7F-2634-870D-18988041BC13}"/>
          </ac:spMkLst>
        </pc:spChg>
        <pc:picChg chg="del mod">
          <ac:chgData name="James Campbell" userId="ad01b5431c321d3e" providerId="LiveId" clId="{4B5F7886-B9BB-4F0A-831B-B504013109A2}" dt="2022-08-04T01:38:52.555" v="967" actId="21"/>
          <ac:picMkLst>
            <pc:docMk/>
            <pc:sldMk cId="3706557969" sldId="307"/>
            <ac:picMk id="2050" creationId="{D06773F5-5598-2DE5-E9F5-8D3580FCFF2B}"/>
          </ac:picMkLst>
        </pc:picChg>
        <pc:cxnChg chg="add mod">
          <ac:chgData name="James Campbell" userId="ad01b5431c321d3e" providerId="LiveId" clId="{4B5F7886-B9BB-4F0A-831B-B504013109A2}" dt="2022-08-04T01:40:33.879" v="977" actId="1582"/>
          <ac:cxnSpMkLst>
            <pc:docMk/>
            <pc:sldMk cId="3706557969" sldId="307"/>
            <ac:cxnSpMk id="5" creationId="{B0BCFEF3-26F3-E51D-05FE-3857AAE40368}"/>
          </ac:cxnSpMkLst>
        </pc:cxnChg>
      </pc:sldChg>
      <pc:sldChg chg="addSp modSp mod">
        <pc:chgData name="James Campbell" userId="ad01b5431c321d3e" providerId="LiveId" clId="{4B5F7886-B9BB-4F0A-831B-B504013109A2}" dt="2022-08-04T03:13:03.708" v="1519" actId="1076"/>
        <pc:sldMkLst>
          <pc:docMk/>
          <pc:sldMk cId="687350714" sldId="308"/>
        </pc:sldMkLst>
        <pc:spChg chg="mod">
          <ac:chgData name="James Campbell" userId="ad01b5431c321d3e" providerId="LiveId" clId="{4B5F7886-B9BB-4F0A-831B-B504013109A2}" dt="2022-08-04T02:04:31.733" v="1076" actId="20577"/>
          <ac:spMkLst>
            <pc:docMk/>
            <pc:sldMk cId="687350714" sldId="308"/>
            <ac:spMk id="3" creationId="{AE86E622-0025-421F-9351-751A38A336CB}"/>
          </ac:spMkLst>
        </pc:spChg>
        <pc:spChg chg="add mod">
          <ac:chgData name="James Campbell" userId="ad01b5431c321d3e" providerId="LiveId" clId="{4B5F7886-B9BB-4F0A-831B-B504013109A2}" dt="2022-08-04T01:42:08.091" v="1017" actId="1076"/>
          <ac:spMkLst>
            <pc:docMk/>
            <pc:sldMk cId="687350714" sldId="308"/>
            <ac:spMk id="7" creationId="{D24F9ACE-AEA8-0463-5FF3-7B388D409D9C}"/>
          </ac:spMkLst>
        </pc:spChg>
        <pc:spChg chg="add mod">
          <ac:chgData name="James Campbell" userId="ad01b5431c321d3e" providerId="LiveId" clId="{4B5F7886-B9BB-4F0A-831B-B504013109A2}" dt="2022-08-04T03:13:03.708" v="1519" actId="1076"/>
          <ac:spMkLst>
            <pc:docMk/>
            <pc:sldMk cId="687350714" sldId="308"/>
            <ac:spMk id="10" creationId="{F5C1CC84-7373-01B7-27B6-9ACC10650395}"/>
          </ac:spMkLst>
        </pc:spChg>
        <pc:picChg chg="add mod">
          <ac:chgData name="James Campbell" userId="ad01b5431c321d3e" providerId="LiveId" clId="{4B5F7886-B9BB-4F0A-831B-B504013109A2}" dt="2022-08-04T03:12:29.309" v="1503" actId="14100"/>
          <ac:picMkLst>
            <pc:docMk/>
            <pc:sldMk cId="687350714" sldId="308"/>
            <ac:picMk id="3074" creationId="{D17243CC-3EC6-CD76-10E7-E0E31B4809BE}"/>
          </ac:picMkLst>
        </pc:picChg>
        <pc:cxnChg chg="mod">
          <ac:chgData name="James Campbell" userId="ad01b5431c321d3e" providerId="LiveId" clId="{4B5F7886-B9BB-4F0A-831B-B504013109A2}" dt="2022-08-04T01:41:09.506" v="979" actId="14100"/>
          <ac:cxnSpMkLst>
            <pc:docMk/>
            <pc:sldMk cId="687350714" sldId="308"/>
            <ac:cxnSpMk id="5" creationId="{B0BCFEF3-26F3-E51D-05FE-3857AAE40368}"/>
          </ac:cxnSpMkLst>
        </pc:cxnChg>
      </pc:sldChg>
      <pc:sldChg chg="delSp modSp mod">
        <pc:chgData name="James Campbell" userId="ad01b5431c321d3e" providerId="LiveId" clId="{4B5F7886-B9BB-4F0A-831B-B504013109A2}" dt="2022-08-04T02:04:36.911" v="1077" actId="20577"/>
        <pc:sldMkLst>
          <pc:docMk/>
          <pc:sldMk cId="2201214463" sldId="309"/>
        </pc:sldMkLst>
        <pc:spChg chg="mod">
          <ac:chgData name="James Campbell" userId="ad01b5431c321d3e" providerId="LiveId" clId="{4B5F7886-B9BB-4F0A-831B-B504013109A2}" dt="2022-08-04T02:04:36.911" v="1077" actId="20577"/>
          <ac:spMkLst>
            <pc:docMk/>
            <pc:sldMk cId="2201214463" sldId="309"/>
            <ac:spMk id="3" creationId="{AE86E622-0025-421F-9351-751A38A336CB}"/>
          </ac:spMkLst>
        </pc:spChg>
        <pc:spChg chg="del">
          <ac:chgData name="James Campbell" userId="ad01b5431c321d3e" providerId="LiveId" clId="{4B5F7886-B9BB-4F0A-831B-B504013109A2}" dt="2022-08-04T01:44:14.232" v="1026" actId="21"/>
          <ac:spMkLst>
            <pc:docMk/>
            <pc:sldMk cId="2201214463" sldId="309"/>
            <ac:spMk id="7" creationId="{654651CC-DF7F-2634-870D-18988041BC13}"/>
          </ac:spMkLst>
        </pc:spChg>
        <pc:cxnChg chg="del">
          <ac:chgData name="James Campbell" userId="ad01b5431c321d3e" providerId="LiveId" clId="{4B5F7886-B9BB-4F0A-831B-B504013109A2}" dt="2022-08-04T01:44:11.114" v="1025" actId="21"/>
          <ac:cxnSpMkLst>
            <pc:docMk/>
            <pc:sldMk cId="2201214463" sldId="309"/>
            <ac:cxnSpMk id="5" creationId="{B0BCFEF3-26F3-E51D-05FE-3857AAE40368}"/>
          </ac:cxnSpMkLst>
        </pc:cxnChg>
      </pc:sldChg>
      <pc:sldChg chg="addSp modSp mod">
        <pc:chgData name="James Campbell" userId="ad01b5431c321d3e" providerId="LiveId" clId="{4B5F7886-B9BB-4F0A-831B-B504013109A2}" dt="2022-08-04T12:23:49.220" v="4067" actId="2711"/>
        <pc:sldMkLst>
          <pc:docMk/>
          <pc:sldMk cId="1146516698" sldId="310"/>
        </pc:sldMkLst>
        <pc:spChg chg="mod">
          <ac:chgData name="James Campbell" userId="ad01b5431c321d3e" providerId="LiveId" clId="{4B5F7886-B9BB-4F0A-831B-B504013109A2}" dt="2022-08-04T02:04:48.401" v="1093" actId="5793"/>
          <ac:spMkLst>
            <pc:docMk/>
            <pc:sldMk cId="1146516698" sldId="310"/>
            <ac:spMk id="3" creationId="{AE86E622-0025-421F-9351-751A38A336CB}"/>
          </ac:spMkLst>
        </pc:spChg>
        <pc:spChg chg="add mod">
          <ac:chgData name="James Campbell" userId="ad01b5431c321d3e" providerId="LiveId" clId="{4B5F7886-B9BB-4F0A-831B-B504013109A2}" dt="2022-08-04T12:23:49.220" v="4067" actId="2711"/>
          <ac:spMkLst>
            <pc:docMk/>
            <pc:sldMk cId="1146516698" sldId="310"/>
            <ac:spMk id="4" creationId="{E16F7537-DE90-D63B-4880-6D8C817BFA9A}"/>
          </ac:spMkLst>
        </pc:spChg>
      </pc:sldChg>
      <pc:sldChg chg="addSp delSp modSp mod">
        <pc:chgData name="James Campbell" userId="ad01b5431c321d3e" providerId="LiveId" clId="{4B5F7886-B9BB-4F0A-831B-B504013109A2}" dt="2022-08-04T02:12:55.437" v="1213" actId="1076"/>
        <pc:sldMkLst>
          <pc:docMk/>
          <pc:sldMk cId="3092834875" sldId="311"/>
        </pc:sldMkLst>
        <pc:spChg chg="mod">
          <ac:chgData name="James Campbell" userId="ad01b5431c321d3e" providerId="LiveId" clId="{4B5F7886-B9BB-4F0A-831B-B504013109A2}" dt="2022-08-04T02:04:12.761" v="1074" actId="20577"/>
          <ac:spMkLst>
            <pc:docMk/>
            <pc:sldMk cId="3092834875" sldId="311"/>
            <ac:spMk id="2" creationId="{716360BC-E808-49B8-8A7A-5AAA518DD0AD}"/>
          </ac:spMkLst>
        </pc:spChg>
        <pc:spChg chg="mod">
          <ac:chgData name="James Campbell" userId="ad01b5431c321d3e" providerId="LiveId" clId="{4B5F7886-B9BB-4F0A-831B-B504013109A2}" dt="2022-08-04T02:12:55.437" v="1213" actId="1076"/>
          <ac:spMkLst>
            <pc:docMk/>
            <pc:sldMk cId="3092834875" sldId="311"/>
            <ac:spMk id="3" creationId="{AE86E622-0025-421F-9351-751A38A336CB}"/>
          </ac:spMkLst>
        </pc:spChg>
        <pc:spChg chg="del">
          <ac:chgData name="James Campbell" userId="ad01b5431c321d3e" providerId="LiveId" clId="{4B5F7886-B9BB-4F0A-831B-B504013109A2}" dt="2022-08-04T01:45:24.122" v="1029" actId="21"/>
          <ac:spMkLst>
            <pc:docMk/>
            <pc:sldMk cId="3092834875" sldId="311"/>
            <ac:spMk id="7" creationId="{D24F9ACE-AEA8-0463-5FF3-7B388D409D9C}"/>
          </ac:spMkLst>
        </pc:spChg>
        <pc:spChg chg="add mod">
          <ac:chgData name="James Campbell" userId="ad01b5431c321d3e" providerId="LiveId" clId="{4B5F7886-B9BB-4F0A-831B-B504013109A2}" dt="2022-08-04T02:11:10.085" v="1174" actId="1076"/>
          <ac:spMkLst>
            <pc:docMk/>
            <pc:sldMk cId="3092834875" sldId="311"/>
            <ac:spMk id="16" creationId="{615704A7-EE0F-F7E0-F4FC-57EFEBBC36B9}"/>
          </ac:spMkLst>
        </pc:spChg>
        <pc:spChg chg="add mod">
          <ac:chgData name="James Campbell" userId="ad01b5431c321d3e" providerId="LiveId" clId="{4B5F7886-B9BB-4F0A-831B-B504013109A2}" dt="2022-08-04T02:11:30.948" v="1188" actId="20577"/>
          <ac:spMkLst>
            <pc:docMk/>
            <pc:sldMk cId="3092834875" sldId="311"/>
            <ac:spMk id="22" creationId="{97A6B788-344C-F247-B34C-D07D50194168}"/>
          </ac:spMkLst>
        </pc:spChg>
        <pc:spChg chg="add mod">
          <ac:chgData name="James Campbell" userId="ad01b5431c321d3e" providerId="LiveId" clId="{4B5F7886-B9BB-4F0A-831B-B504013109A2}" dt="2022-08-04T02:11:55.702" v="1201" actId="1076"/>
          <ac:spMkLst>
            <pc:docMk/>
            <pc:sldMk cId="3092834875" sldId="311"/>
            <ac:spMk id="23" creationId="{8E553751-EBFF-819B-BD67-DF31AD043490}"/>
          </ac:spMkLst>
        </pc:spChg>
        <pc:spChg chg="add mod">
          <ac:chgData name="James Campbell" userId="ad01b5431c321d3e" providerId="LiveId" clId="{4B5F7886-B9BB-4F0A-831B-B504013109A2}" dt="2022-08-04T02:12:15.255" v="1207" actId="1076"/>
          <ac:spMkLst>
            <pc:docMk/>
            <pc:sldMk cId="3092834875" sldId="311"/>
            <ac:spMk id="24" creationId="{C87BC9B6-58B6-485C-745E-BF3D57981DF3}"/>
          </ac:spMkLst>
        </pc:spChg>
        <pc:picChg chg="add mod">
          <ac:chgData name="James Campbell" userId="ad01b5431c321d3e" providerId="LiveId" clId="{4B5F7886-B9BB-4F0A-831B-B504013109A2}" dt="2022-08-04T02:08:31.767" v="1138" actId="1076"/>
          <ac:picMkLst>
            <pc:docMk/>
            <pc:sldMk cId="3092834875" sldId="311"/>
            <ac:picMk id="6" creationId="{E8F8151E-0D49-C1D1-FB74-2E2CB157BB3B}"/>
          </ac:picMkLst>
        </pc:picChg>
        <pc:picChg chg="add mod modCrop">
          <ac:chgData name="James Campbell" userId="ad01b5431c321d3e" providerId="LiveId" clId="{4B5F7886-B9BB-4F0A-831B-B504013109A2}" dt="2022-08-04T02:08:29.168" v="1137" actId="1076"/>
          <ac:picMkLst>
            <pc:docMk/>
            <pc:sldMk cId="3092834875" sldId="311"/>
            <ac:picMk id="9" creationId="{609BD1C4-D6C0-485E-A708-44685C03F434}"/>
          </ac:picMkLst>
        </pc:picChg>
        <pc:picChg chg="add mod">
          <ac:chgData name="James Campbell" userId="ad01b5431c321d3e" providerId="LiveId" clId="{4B5F7886-B9BB-4F0A-831B-B504013109A2}" dt="2022-08-04T02:08:37.007" v="1140" actId="1076"/>
          <ac:picMkLst>
            <pc:docMk/>
            <pc:sldMk cId="3092834875" sldId="311"/>
            <ac:picMk id="11" creationId="{E13EDE0B-4AFD-5501-27DD-1AB489FF2164}"/>
          </ac:picMkLst>
        </pc:picChg>
        <pc:picChg chg="add mod">
          <ac:chgData name="James Campbell" userId="ad01b5431c321d3e" providerId="LiveId" clId="{4B5F7886-B9BB-4F0A-831B-B504013109A2}" dt="2022-08-04T02:08:40.866" v="1141" actId="1076"/>
          <ac:picMkLst>
            <pc:docMk/>
            <pc:sldMk cId="3092834875" sldId="311"/>
            <ac:picMk id="13" creationId="{0B0C6360-7FA6-77F2-FAAB-C9C084EAF6C9}"/>
          </ac:picMkLst>
        </pc:picChg>
        <pc:picChg chg="add mod modCrop">
          <ac:chgData name="James Campbell" userId="ad01b5431c321d3e" providerId="LiveId" clId="{4B5F7886-B9BB-4F0A-831B-B504013109A2}" dt="2022-08-04T02:12:53.807" v="1212" actId="1076"/>
          <ac:picMkLst>
            <pc:docMk/>
            <pc:sldMk cId="3092834875" sldId="311"/>
            <ac:picMk id="25" creationId="{68975CC9-41CE-91EB-5886-1FA75D4179E2}"/>
          </ac:picMkLst>
        </pc:picChg>
        <pc:picChg chg="mod">
          <ac:chgData name="James Campbell" userId="ad01b5431c321d3e" providerId="LiveId" clId="{4B5F7886-B9BB-4F0A-831B-B504013109A2}" dt="2022-08-04T02:10:04.954" v="1154" actId="1076"/>
          <ac:picMkLst>
            <pc:docMk/>
            <pc:sldMk cId="3092834875" sldId="311"/>
            <ac:picMk id="2052" creationId="{8EDF8B7D-D88E-2DA3-E9CE-16FD9570F813}"/>
          </ac:picMkLst>
        </pc:picChg>
        <pc:picChg chg="del">
          <ac:chgData name="James Campbell" userId="ad01b5431c321d3e" providerId="LiveId" clId="{4B5F7886-B9BB-4F0A-831B-B504013109A2}" dt="2022-08-04T01:45:12.905" v="1027" actId="21"/>
          <ac:picMkLst>
            <pc:docMk/>
            <pc:sldMk cId="3092834875" sldId="311"/>
            <ac:picMk id="3074" creationId="{D17243CC-3EC6-CD76-10E7-E0E31B4809BE}"/>
          </ac:picMkLst>
        </pc:picChg>
        <pc:cxnChg chg="del">
          <ac:chgData name="James Campbell" userId="ad01b5431c321d3e" providerId="LiveId" clId="{4B5F7886-B9BB-4F0A-831B-B504013109A2}" dt="2022-08-04T01:45:20.868" v="1028" actId="21"/>
          <ac:cxnSpMkLst>
            <pc:docMk/>
            <pc:sldMk cId="3092834875" sldId="311"/>
            <ac:cxnSpMk id="5" creationId="{B0BCFEF3-26F3-E51D-05FE-3857AAE40368}"/>
          </ac:cxnSpMkLst>
        </pc:cxnChg>
        <pc:cxnChg chg="add mod">
          <ac:chgData name="James Campbell" userId="ad01b5431c321d3e" providerId="LiveId" clId="{4B5F7886-B9BB-4F0A-831B-B504013109A2}" dt="2022-08-04T02:09:13.331" v="1144" actId="208"/>
          <ac:cxnSpMkLst>
            <pc:docMk/>
            <pc:sldMk cId="3092834875" sldId="311"/>
            <ac:cxnSpMk id="15" creationId="{7126079B-D8AD-7683-FEFD-0F47DC32AF4F}"/>
          </ac:cxnSpMkLst>
        </pc:cxnChg>
        <pc:cxnChg chg="add mod">
          <ac:chgData name="James Campbell" userId="ad01b5431c321d3e" providerId="LiveId" clId="{4B5F7886-B9BB-4F0A-831B-B504013109A2}" dt="2022-08-04T02:09:43.304" v="1151" actId="1076"/>
          <ac:cxnSpMkLst>
            <pc:docMk/>
            <pc:sldMk cId="3092834875" sldId="311"/>
            <ac:cxnSpMk id="18" creationId="{C16AB575-DB2D-BF5F-2ACC-94FD553CA468}"/>
          </ac:cxnSpMkLst>
        </pc:cxnChg>
        <pc:cxnChg chg="add mod">
          <ac:chgData name="James Campbell" userId="ad01b5431c321d3e" providerId="LiveId" clId="{4B5F7886-B9BB-4F0A-831B-B504013109A2}" dt="2022-08-04T02:09:29.209" v="1148" actId="1076"/>
          <ac:cxnSpMkLst>
            <pc:docMk/>
            <pc:sldMk cId="3092834875" sldId="311"/>
            <ac:cxnSpMk id="19" creationId="{4EE87616-3B45-CFC6-84D1-A1689600C9DF}"/>
          </ac:cxnSpMkLst>
        </pc:cxnChg>
        <pc:cxnChg chg="add mod">
          <ac:chgData name="James Campbell" userId="ad01b5431c321d3e" providerId="LiveId" clId="{4B5F7886-B9BB-4F0A-831B-B504013109A2}" dt="2022-08-04T02:09:37.420" v="1150" actId="1076"/>
          <ac:cxnSpMkLst>
            <pc:docMk/>
            <pc:sldMk cId="3092834875" sldId="311"/>
            <ac:cxnSpMk id="20" creationId="{58C75BF9-2D18-AE60-A51F-C23C62AFEB15}"/>
          </ac:cxnSpMkLst>
        </pc:cxnChg>
      </pc:sldChg>
      <pc:sldChg chg="addSp delSp modSp mod">
        <pc:chgData name="James Campbell" userId="ad01b5431c321d3e" providerId="LiveId" clId="{4B5F7886-B9BB-4F0A-831B-B504013109A2}" dt="2022-08-04T11:55:27.728" v="2961" actId="1076"/>
        <pc:sldMkLst>
          <pc:docMk/>
          <pc:sldMk cId="130993423" sldId="312"/>
        </pc:sldMkLst>
        <pc:spChg chg="add mod">
          <ac:chgData name="James Campbell" userId="ad01b5431c321d3e" providerId="LiveId" clId="{4B5F7886-B9BB-4F0A-831B-B504013109A2}" dt="2022-08-04T02:19:31.029" v="1304" actId="1076"/>
          <ac:spMkLst>
            <pc:docMk/>
            <pc:sldMk cId="130993423" sldId="312"/>
            <ac:spMk id="12" creationId="{5BD97847-3209-0878-3A0F-B55E49416C94}"/>
          </ac:spMkLst>
        </pc:spChg>
        <pc:spChg chg="add mod">
          <ac:chgData name="James Campbell" userId="ad01b5431c321d3e" providerId="LiveId" clId="{4B5F7886-B9BB-4F0A-831B-B504013109A2}" dt="2022-08-04T02:19:59.536" v="1327" actId="1076"/>
          <ac:spMkLst>
            <pc:docMk/>
            <pc:sldMk cId="130993423" sldId="312"/>
            <ac:spMk id="14" creationId="{FFB0AF4A-0F3B-1058-BEE8-679961FBDA37}"/>
          </ac:spMkLst>
        </pc:spChg>
        <pc:spChg chg="del">
          <ac:chgData name="James Campbell" userId="ad01b5431c321d3e" providerId="LiveId" clId="{4B5F7886-B9BB-4F0A-831B-B504013109A2}" dt="2022-08-04T02:16:32.420" v="1254" actId="21"/>
          <ac:spMkLst>
            <pc:docMk/>
            <pc:sldMk cId="130993423" sldId="312"/>
            <ac:spMk id="16" creationId="{615704A7-EE0F-F7E0-F4FC-57EFEBBC36B9}"/>
          </ac:spMkLst>
        </pc:spChg>
        <pc:spChg chg="add del mod">
          <ac:chgData name="James Campbell" userId="ad01b5431c321d3e" providerId="LiveId" clId="{4B5F7886-B9BB-4F0A-831B-B504013109A2}" dt="2022-08-04T02:27:34.840" v="1410" actId="21"/>
          <ac:spMkLst>
            <pc:docMk/>
            <pc:sldMk cId="130993423" sldId="312"/>
            <ac:spMk id="17" creationId="{B580E597-E2DB-DBC3-912D-05A587A9319F}"/>
          </ac:spMkLst>
        </pc:spChg>
        <pc:spChg chg="mod">
          <ac:chgData name="James Campbell" userId="ad01b5431c321d3e" providerId="LiveId" clId="{4B5F7886-B9BB-4F0A-831B-B504013109A2}" dt="2022-08-04T02:14:57.205" v="1231" actId="14100"/>
          <ac:spMkLst>
            <pc:docMk/>
            <pc:sldMk cId="130993423" sldId="312"/>
            <ac:spMk id="22" creationId="{97A6B788-344C-F247-B34C-D07D50194168}"/>
          </ac:spMkLst>
        </pc:spChg>
        <pc:spChg chg="mod">
          <ac:chgData name="James Campbell" userId="ad01b5431c321d3e" providerId="LiveId" clId="{4B5F7886-B9BB-4F0A-831B-B504013109A2}" dt="2022-08-04T02:15:00.362" v="1232" actId="14100"/>
          <ac:spMkLst>
            <pc:docMk/>
            <pc:sldMk cId="130993423" sldId="312"/>
            <ac:spMk id="23" creationId="{8E553751-EBFF-819B-BD67-DF31AD043490}"/>
          </ac:spMkLst>
        </pc:spChg>
        <pc:spChg chg="del">
          <ac:chgData name="James Campbell" userId="ad01b5431c321d3e" providerId="LiveId" clId="{4B5F7886-B9BB-4F0A-831B-B504013109A2}" dt="2022-08-04T02:16:36.109" v="1255" actId="21"/>
          <ac:spMkLst>
            <pc:docMk/>
            <pc:sldMk cId="130993423" sldId="312"/>
            <ac:spMk id="24" creationId="{C87BC9B6-58B6-485C-745E-BF3D57981DF3}"/>
          </ac:spMkLst>
        </pc:spChg>
        <pc:spChg chg="add mod">
          <ac:chgData name="James Campbell" userId="ad01b5431c321d3e" providerId="LiveId" clId="{4B5F7886-B9BB-4F0A-831B-B504013109A2}" dt="2022-08-04T02:14:52.571" v="1230" actId="14100"/>
          <ac:spMkLst>
            <pc:docMk/>
            <pc:sldMk cId="130993423" sldId="312"/>
            <ac:spMk id="36" creationId="{55F1EB85-4B86-1BAD-7CA3-F15CEB2C6693}"/>
          </ac:spMkLst>
        </pc:spChg>
        <pc:spChg chg="add mod">
          <ac:chgData name="James Campbell" userId="ad01b5431c321d3e" providerId="LiveId" clId="{4B5F7886-B9BB-4F0A-831B-B504013109A2}" dt="2022-08-04T02:15:03.064" v="1233" actId="14100"/>
          <ac:spMkLst>
            <pc:docMk/>
            <pc:sldMk cId="130993423" sldId="312"/>
            <ac:spMk id="37" creationId="{9A070671-77A3-8F36-5E3B-B08FEBD4E650}"/>
          </ac:spMkLst>
        </pc:spChg>
        <pc:spChg chg="add del mod">
          <ac:chgData name="James Campbell" userId="ad01b5431c321d3e" providerId="LiveId" clId="{4B5F7886-B9BB-4F0A-831B-B504013109A2}" dt="2022-08-04T02:15:48.857" v="1240" actId="21"/>
          <ac:spMkLst>
            <pc:docMk/>
            <pc:sldMk cId="130993423" sldId="312"/>
            <ac:spMk id="46" creationId="{E591B74C-2B07-EBEA-86A0-C421DE87860E}"/>
          </ac:spMkLst>
        </pc:spChg>
        <pc:spChg chg="mod">
          <ac:chgData name="James Campbell" userId="ad01b5431c321d3e" providerId="LiveId" clId="{4B5F7886-B9BB-4F0A-831B-B504013109A2}" dt="2022-08-04T02:19:34.296" v="1305"/>
          <ac:spMkLst>
            <pc:docMk/>
            <pc:sldMk cId="130993423" sldId="312"/>
            <ac:spMk id="56" creationId="{5F82FACC-BE35-C4DC-3678-3A07DB587876}"/>
          </ac:spMkLst>
        </pc:spChg>
        <pc:spChg chg="mod">
          <ac:chgData name="James Campbell" userId="ad01b5431c321d3e" providerId="LiveId" clId="{4B5F7886-B9BB-4F0A-831B-B504013109A2}" dt="2022-08-04T02:19:34.296" v="1305"/>
          <ac:spMkLst>
            <pc:docMk/>
            <pc:sldMk cId="130993423" sldId="312"/>
            <ac:spMk id="57" creationId="{A0A334E9-13DE-2FA8-F09D-30AFED8DC86F}"/>
          </ac:spMkLst>
        </pc:spChg>
        <pc:spChg chg="mod">
          <ac:chgData name="James Campbell" userId="ad01b5431c321d3e" providerId="LiveId" clId="{4B5F7886-B9BB-4F0A-831B-B504013109A2}" dt="2022-08-04T02:19:34.296" v="1305"/>
          <ac:spMkLst>
            <pc:docMk/>
            <pc:sldMk cId="130993423" sldId="312"/>
            <ac:spMk id="58" creationId="{304E2A1B-67D6-F9C1-1FB0-46F29A1281DC}"/>
          </ac:spMkLst>
        </pc:spChg>
        <pc:spChg chg="mod">
          <ac:chgData name="James Campbell" userId="ad01b5431c321d3e" providerId="LiveId" clId="{4B5F7886-B9BB-4F0A-831B-B504013109A2}" dt="2022-08-04T02:19:34.296" v="1305"/>
          <ac:spMkLst>
            <pc:docMk/>
            <pc:sldMk cId="130993423" sldId="312"/>
            <ac:spMk id="59" creationId="{D7E2794A-ACF0-668C-B245-95441CC97AC6}"/>
          </ac:spMkLst>
        </pc:spChg>
        <pc:grpChg chg="add del mod">
          <ac:chgData name="James Campbell" userId="ad01b5431c321d3e" providerId="LiveId" clId="{4B5F7886-B9BB-4F0A-831B-B504013109A2}" dt="2022-08-04T02:18:50.751" v="1279" actId="21"/>
          <ac:grpSpMkLst>
            <pc:docMk/>
            <pc:sldMk cId="130993423" sldId="312"/>
            <ac:grpSpMk id="7" creationId="{3A2F547D-2A78-9BF1-5C05-A54C6F1D7C7D}"/>
          </ac:grpSpMkLst>
        </pc:grpChg>
        <pc:grpChg chg="add del mod">
          <ac:chgData name="James Campbell" userId="ad01b5431c321d3e" providerId="LiveId" clId="{4B5F7886-B9BB-4F0A-831B-B504013109A2}" dt="2022-08-04T02:19:38.142" v="1306" actId="21"/>
          <ac:grpSpMkLst>
            <pc:docMk/>
            <pc:sldMk cId="130993423" sldId="312"/>
            <ac:grpSpMk id="55" creationId="{2D1967BF-7859-3AD0-AE3C-E467485E7765}"/>
          </ac:grpSpMkLst>
        </pc:grpChg>
        <pc:picChg chg="add mod">
          <ac:chgData name="James Campbell" userId="ad01b5431c321d3e" providerId="LiveId" clId="{4B5F7886-B9BB-4F0A-831B-B504013109A2}" dt="2022-08-04T02:19:02.933" v="1285" actId="14100"/>
          <ac:picMkLst>
            <pc:docMk/>
            <pc:sldMk cId="130993423" sldId="312"/>
            <ac:picMk id="5" creationId="{D5D68B11-D894-6A67-8349-097C57851020}"/>
          </ac:picMkLst>
        </pc:picChg>
        <pc:picChg chg="del">
          <ac:chgData name="James Campbell" userId="ad01b5431c321d3e" providerId="LiveId" clId="{4B5F7886-B9BB-4F0A-831B-B504013109A2}" dt="2022-08-04T02:16:01.884" v="1245" actId="21"/>
          <ac:picMkLst>
            <pc:docMk/>
            <pc:sldMk cId="130993423" sldId="312"/>
            <ac:picMk id="6" creationId="{E8F8151E-0D49-C1D1-FB74-2E2CB157BB3B}"/>
          </ac:picMkLst>
        </pc:picChg>
        <pc:picChg chg="del mod">
          <ac:chgData name="James Campbell" userId="ad01b5431c321d3e" providerId="LiveId" clId="{4B5F7886-B9BB-4F0A-831B-B504013109A2}" dt="2022-08-04T02:15:56.175" v="1243" actId="21"/>
          <ac:picMkLst>
            <pc:docMk/>
            <pc:sldMk cId="130993423" sldId="312"/>
            <ac:picMk id="9" creationId="{609BD1C4-D6C0-485E-A708-44685C03F434}"/>
          </ac:picMkLst>
        </pc:picChg>
        <pc:picChg chg="add mod">
          <ac:chgData name="James Campbell" userId="ad01b5431c321d3e" providerId="LiveId" clId="{4B5F7886-B9BB-4F0A-831B-B504013109A2}" dt="2022-08-04T11:55:27.728" v="2961" actId="1076"/>
          <ac:picMkLst>
            <pc:docMk/>
            <pc:sldMk cId="130993423" sldId="312"/>
            <ac:picMk id="10" creationId="{595FF5E3-203D-32C4-CC76-00A17C07A468}"/>
          </ac:picMkLst>
        </pc:picChg>
        <pc:picChg chg="del">
          <ac:chgData name="James Campbell" userId="ad01b5431c321d3e" providerId="LiveId" clId="{4B5F7886-B9BB-4F0A-831B-B504013109A2}" dt="2022-08-04T02:16:07.278" v="1247" actId="21"/>
          <ac:picMkLst>
            <pc:docMk/>
            <pc:sldMk cId="130993423" sldId="312"/>
            <ac:picMk id="11" creationId="{E13EDE0B-4AFD-5501-27DD-1AB489FF2164}"/>
          </ac:picMkLst>
        </pc:picChg>
        <pc:picChg chg="del">
          <ac:chgData name="James Campbell" userId="ad01b5431c321d3e" providerId="LiveId" clId="{4B5F7886-B9BB-4F0A-831B-B504013109A2}" dt="2022-08-04T02:16:11.100" v="1248" actId="21"/>
          <ac:picMkLst>
            <pc:docMk/>
            <pc:sldMk cId="130993423" sldId="312"/>
            <ac:picMk id="13" creationId="{0B0C6360-7FA6-77F2-FAAB-C9C084EAF6C9}"/>
          </ac:picMkLst>
        </pc:picChg>
        <pc:picChg chg="add del mod">
          <ac:chgData name="James Campbell" userId="ad01b5431c321d3e" providerId="LiveId" clId="{4B5F7886-B9BB-4F0A-831B-B504013109A2}" dt="2022-08-04T02:15:59.520" v="1244" actId="21"/>
          <ac:picMkLst>
            <pc:docMk/>
            <pc:sldMk cId="130993423" sldId="312"/>
            <ac:picMk id="21" creationId="{F6B3CF4A-E7B4-E830-60A6-B378FBF30966}"/>
          </ac:picMkLst>
        </pc:picChg>
        <pc:picChg chg="mod">
          <ac:chgData name="James Campbell" userId="ad01b5431c321d3e" providerId="LiveId" clId="{4B5F7886-B9BB-4F0A-831B-B504013109A2}" dt="2022-08-04T02:21:56.649" v="1333" actId="1076"/>
          <ac:picMkLst>
            <pc:docMk/>
            <pc:sldMk cId="130993423" sldId="312"/>
            <ac:picMk id="25" creationId="{68975CC9-41CE-91EB-5886-1FA75D4179E2}"/>
          </ac:picMkLst>
        </pc:picChg>
        <pc:picChg chg="add del mod">
          <ac:chgData name="James Campbell" userId="ad01b5431c321d3e" providerId="LiveId" clId="{4B5F7886-B9BB-4F0A-831B-B504013109A2}" dt="2022-08-04T02:15:52.107" v="1241" actId="21"/>
          <ac:picMkLst>
            <pc:docMk/>
            <pc:sldMk cId="130993423" sldId="312"/>
            <ac:picMk id="26" creationId="{10CB303F-B9C7-AD94-56DD-7112DAE16F38}"/>
          </ac:picMkLst>
        </pc:picChg>
        <pc:picChg chg="add del mod">
          <ac:chgData name="James Campbell" userId="ad01b5431c321d3e" providerId="LiveId" clId="{4B5F7886-B9BB-4F0A-831B-B504013109A2}" dt="2022-08-04T02:16:04.591" v="1246" actId="21"/>
          <ac:picMkLst>
            <pc:docMk/>
            <pc:sldMk cId="130993423" sldId="312"/>
            <ac:picMk id="27" creationId="{6D57C973-63FA-1DD5-A04F-497A1A3101D9}"/>
          </ac:picMkLst>
        </pc:picChg>
        <pc:picChg chg="add del mod">
          <ac:chgData name="James Campbell" userId="ad01b5431c321d3e" providerId="LiveId" clId="{4B5F7886-B9BB-4F0A-831B-B504013109A2}" dt="2022-08-04T02:15:48.857" v="1240" actId="21"/>
          <ac:picMkLst>
            <pc:docMk/>
            <pc:sldMk cId="130993423" sldId="312"/>
            <ac:picMk id="28" creationId="{2505DD27-A49B-C63E-73ED-3F54ABB45159}"/>
          </ac:picMkLst>
        </pc:picChg>
        <pc:picChg chg="add del mod">
          <ac:chgData name="James Campbell" userId="ad01b5431c321d3e" providerId="LiveId" clId="{4B5F7886-B9BB-4F0A-831B-B504013109A2}" dt="2022-08-04T02:15:48.857" v="1240" actId="21"/>
          <ac:picMkLst>
            <pc:docMk/>
            <pc:sldMk cId="130993423" sldId="312"/>
            <ac:picMk id="33" creationId="{431142A0-8812-1287-3A2E-F8B576CC20E1}"/>
          </ac:picMkLst>
        </pc:picChg>
        <pc:picChg chg="add del mod">
          <ac:chgData name="James Campbell" userId="ad01b5431c321d3e" providerId="LiveId" clId="{4B5F7886-B9BB-4F0A-831B-B504013109A2}" dt="2022-08-04T02:15:48.857" v="1240" actId="21"/>
          <ac:picMkLst>
            <pc:docMk/>
            <pc:sldMk cId="130993423" sldId="312"/>
            <ac:picMk id="34" creationId="{FB69D697-674F-2FBC-3F0D-0129E65F86B6}"/>
          </ac:picMkLst>
        </pc:picChg>
        <pc:picChg chg="add del mod">
          <ac:chgData name="James Campbell" userId="ad01b5431c321d3e" providerId="LiveId" clId="{4B5F7886-B9BB-4F0A-831B-B504013109A2}" dt="2022-08-04T02:15:48.857" v="1240" actId="21"/>
          <ac:picMkLst>
            <pc:docMk/>
            <pc:sldMk cId="130993423" sldId="312"/>
            <ac:picMk id="35" creationId="{9B5858D6-823B-F609-6EA9-2CC904802BA6}"/>
          </ac:picMkLst>
        </pc:picChg>
        <pc:picChg chg="add mod">
          <ac:chgData name="James Campbell" userId="ad01b5431c321d3e" providerId="LiveId" clId="{4B5F7886-B9BB-4F0A-831B-B504013109A2}" dt="2022-08-04T02:14:28.851" v="1224" actId="164"/>
          <ac:picMkLst>
            <pc:docMk/>
            <pc:sldMk cId="130993423" sldId="312"/>
            <ac:picMk id="38" creationId="{BFBC05C3-F88E-AEC1-5AA6-C733EEB91445}"/>
          </ac:picMkLst>
        </pc:picChg>
        <pc:picChg chg="add mod">
          <ac:chgData name="James Campbell" userId="ad01b5431c321d3e" providerId="LiveId" clId="{4B5F7886-B9BB-4F0A-831B-B504013109A2}" dt="2022-08-04T02:14:28.851" v="1224" actId="164"/>
          <ac:picMkLst>
            <pc:docMk/>
            <pc:sldMk cId="130993423" sldId="312"/>
            <ac:picMk id="43" creationId="{6DB36682-EEB8-AB52-D9CB-C53078566E61}"/>
          </ac:picMkLst>
        </pc:picChg>
        <pc:picChg chg="add mod">
          <ac:chgData name="James Campbell" userId="ad01b5431c321d3e" providerId="LiveId" clId="{4B5F7886-B9BB-4F0A-831B-B504013109A2}" dt="2022-08-04T02:14:28.851" v="1224" actId="164"/>
          <ac:picMkLst>
            <pc:docMk/>
            <pc:sldMk cId="130993423" sldId="312"/>
            <ac:picMk id="44" creationId="{EF6790E9-BDB6-4F6D-415F-70AE6FFAF46A}"/>
          </ac:picMkLst>
        </pc:picChg>
        <pc:picChg chg="add mod">
          <ac:chgData name="James Campbell" userId="ad01b5431c321d3e" providerId="LiveId" clId="{4B5F7886-B9BB-4F0A-831B-B504013109A2}" dt="2022-08-04T02:14:28.851" v="1224" actId="164"/>
          <ac:picMkLst>
            <pc:docMk/>
            <pc:sldMk cId="130993423" sldId="312"/>
            <ac:picMk id="45" creationId="{D0BE43D4-3DFA-AE3C-BB1D-955E1245BE0A}"/>
          </ac:picMkLst>
        </pc:picChg>
        <pc:picChg chg="add del mod">
          <ac:chgData name="James Campbell" userId="ad01b5431c321d3e" providerId="LiveId" clId="{4B5F7886-B9BB-4F0A-831B-B504013109A2}" dt="2022-08-04T02:15:34.838" v="1239" actId="21"/>
          <ac:picMkLst>
            <pc:docMk/>
            <pc:sldMk cId="130993423" sldId="312"/>
            <ac:picMk id="47" creationId="{EA16723B-C9ED-ADC8-2A00-B5AB37C39A40}"/>
          </ac:picMkLst>
        </pc:picChg>
        <pc:picChg chg="add del mod">
          <ac:chgData name="James Campbell" userId="ad01b5431c321d3e" providerId="LiveId" clId="{4B5F7886-B9BB-4F0A-831B-B504013109A2}" dt="2022-08-04T02:15:34.838" v="1239" actId="21"/>
          <ac:picMkLst>
            <pc:docMk/>
            <pc:sldMk cId="130993423" sldId="312"/>
            <ac:picMk id="52" creationId="{CFB8E675-8871-8F16-3848-775B06B60F04}"/>
          </ac:picMkLst>
        </pc:picChg>
        <pc:picChg chg="add del mod">
          <ac:chgData name="James Campbell" userId="ad01b5431c321d3e" providerId="LiveId" clId="{4B5F7886-B9BB-4F0A-831B-B504013109A2}" dt="2022-08-04T02:15:34.838" v="1239" actId="21"/>
          <ac:picMkLst>
            <pc:docMk/>
            <pc:sldMk cId="130993423" sldId="312"/>
            <ac:picMk id="53" creationId="{CFFC3C8C-7AF7-9998-A8F7-0FBDBF088A41}"/>
          </ac:picMkLst>
        </pc:picChg>
        <pc:picChg chg="add del mod">
          <ac:chgData name="James Campbell" userId="ad01b5431c321d3e" providerId="LiveId" clId="{4B5F7886-B9BB-4F0A-831B-B504013109A2}" dt="2022-08-04T02:15:34.838" v="1239" actId="21"/>
          <ac:picMkLst>
            <pc:docMk/>
            <pc:sldMk cId="130993423" sldId="312"/>
            <ac:picMk id="54" creationId="{BEBB6021-6F54-864A-5460-542E40A1722E}"/>
          </ac:picMkLst>
        </pc:picChg>
        <pc:picChg chg="mod">
          <ac:chgData name="James Campbell" userId="ad01b5431c321d3e" providerId="LiveId" clId="{4B5F7886-B9BB-4F0A-831B-B504013109A2}" dt="2022-08-04T02:19:34.296" v="1305"/>
          <ac:picMkLst>
            <pc:docMk/>
            <pc:sldMk cId="130993423" sldId="312"/>
            <ac:picMk id="60" creationId="{81604FE8-FC17-B94F-3493-03CCD8B6810A}"/>
          </ac:picMkLst>
        </pc:picChg>
        <pc:picChg chg="mod">
          <ac:chgData name="James Campbell" userId="ad01b5431c321d3e" providerId="LiveId" clId="{4B5F7886-B9BB-4F0A-831B-B504013109A2}" dt="2022-08-04T02:19:34.296" v="1305"/>
          <ac:picMkLst>
            <pc:docMk/>
            <pc:sldMk cId="130993423" sldId="312"/>
            <ac:picMk id="65" creationId="{97687143-6257-1927-C0C8-1D7CF14D5022}"/>
          </ac:picMkLst>
        </pc:picChg>
        <pc:picChg chg="mod">
          <ac:chgData name="James Campbell" userId="ad01b5431c321d3e" providerId="LiveId" clId="{4B5F7886-B9BB-4F0A-831B-B504013109A2}" dt="2022-08-04T02:19:34.296" v="1305"/>
          <ac:picMkLst>
            <pc:docMk/>
            <pc:sldMk cId="130993423" sldId="312"/>
            <ac:picMk id="66" creationId="{092848B3-9761-B633-BEDB-5C552F4ED148}"/>
          </ac:picMkLst>
        </pc:picChg>
        <pc:picChg chg="mod">
          <ac:chgData name="James Campbell" userId="ad01b5431c321d3e" providerId="LiveId" clId="{4B5F7886-B9BB-4F0A-831B-B504013109A2}" dt="2022-08-04T02:19:34.296" v="1305"/>
          <ac:picMkLst>
            <pc:docMk/>
            <pc:sldMk cId="130993423" sldId="312"/>
            <ac:picMk id="67" creationId="{3264C2CC-F7B0-FBD4-6CE5-E398BF7B777E}"/>
          </ac:picMkLst>
        </pc:picChg>
        <pc:picChg chg="add mod">
          <ac:chgData name="James Campbell" userId="ad01b5431c321d3e" providerId="LiveId" clId="{4B5F7886-B9BB-4F0A-831B-B504013109A2}" dt="2022-08-04T02:20:58.297" v="1331" actId="1076"/>
          <ac:picMkLst>
            <pc:docMk/>
            <pc:sldMk cId="130993423" sldId="312"/>
            <ac:picMk id="68" creationId="{C679DBA1-E62F-D6B6-5F9A-10A83F087D4E}"/>
          </ac:picMkLst>
        </pc:picChg>
        <pc:picChg chg="mod">
          <ac:chgData name="James Campbell" userId="ad01b5431c321d3e" providerId="LiveId" clId="{4B5F7886-B9BB-4F0A-831B-B504013109A2}" dt="2022-08-04T03:15:17.551" v="1572" actId="1076"/>
          <ac:picMkLst>
            <pc:docMk/>
            <pc:sldMk cId="130993423" sldId="312"/>
            <ac:picMk id="2052" creationId="{8EDF8B7D-D88E-2DA3-E9CE-16FD9570F813}"/>
          </ac:picMkLst>
        </pc:picChg>
        <pc:cxnChg chg="del">
          <ac:chgData name="James Campbell" userId="ad01b5431c321d3e" providerId="LiveId" clId="{4B5F7886-B9BB-4F0A-831B-B504013109A2}" dt="2022-08-04T02:16:14.128" v="1249" actId="21"/>
          <ac:cxnSpMkLst>
            <pc:docMk/>
            <pc:sldMk cId="130993423" sldId="312"/>
            <ac:cxnSpMk id="15" creationId="{7126079B-D8AD-7683-FEFD-0F47DC32AF4F}"/>
          </ac:cxnSpMkLst>
        </pc:cxnChg>
        <pc:cxnChg chg="del">
          <ac:chgData name="James Campbell" userId="ad01b5431c321d3e" providerId="LiveId" clId="{4B5F7886-B9BB-4F0A-831B-B504013109A2}" dt="2022-08-04T02:16:16.714" v="1250" actId="21"/>
          <ac:cxnSpMkLst>
            <pc:docMk/>
            <pc:sldMk cId="130993423" sldId="312"/>
            <ac:cxnSpMk id="18" creationId="{C16AB575-DB2D-BF5F-2ACC-94FD553CA468}"/>
          </ac:cxnSpMkLst>
        </pc:cxnChg>
        <pc:cxnChg chg="del">
          <ac:chgData name="James Campbell" userId="ad01b5431c321d3e" providerId="LiveId" clId="{4B5F7886-B9BB-4F0A-831B-B504013109A2}" dt="2022-08-04T02:16:19.542" v="1251" actId="21"/>
          <ac:cxnSpMkLst>
            <pc:docMk/>
            <pc:sldMk cId="130993423" sldId="312"/>
            <ac:cxnSpMk id="19" creationId="{4EE87616-3B45-CFC6-84D1-A1689600C9DF}"/>
          </ac:cxnSpMkLst>
        </pc:cxnChg>
        <pc:cxnChg chg="del">
          <ac:chgData name="James Campbell" userId="ad01b5431c321d3e" providerId="LiveId" clId="{4B5F7886-B9BB-4F0A-831B-B504013109A2}" dt="2022-08-04T02:16:27.986" v="1253" actId="21"/>
          <ac:cxnSpMkLst>
            <pc:docMk/>
            <pc:sldMk cId="130993423" sldId="312"/>
            <ac:cxnSpMk id="20" creationId="{58C75BF9-2D18-AE60-A51F-C23C62AFEB15}"/>
          </ac:cxnSpMkLst>
        </pc:cxnChg>
        <pc:cxnChg chg="add del mod">
          <ac:chgData name="James Campbell" userId="ad01b5431c321d3e" providerId="LiveId" clId="{4B5F7886-B9BB-4F0A-831B-B504013109A2}" dt="2022-08-04T02:15:48.857" v="1240" actId="21"/>
          <ac:cxnSpMkLst>
            <pc:docMk/>
            <pc:sldMk cId="130993423" sldId="312"/>
            <ac:cxnSpMk id="29" creationId="{1CFB3EA0-41B4-C8B7-10FC-0B06AC66D586}"/>
          </ac:cxnSpMkLst>
        </pc:cxnChg>
        <pc:cxnChg chg="add del mod">
          <ac:chgData name="James Campbell" userId="ad01b5431c321d3e" providerId="LiveId" clId="{4B5F7886-B9BB-4F0A-831B-B504013109A2}" dt="2022-08-04T02:15:48.857" v="1240" actId="21"/>
          <ac:cxnSpMkLst>
            <pc:docMk/>
            <pc:sldMk cId="130993423" sldId="312"/>
            <ac:cxnSpMk id="30" creationId="{ABFA8865-DFE5-5513-8361-1BCC07EEDF79}"/>
          </ac:cxnSpMkLst>
        </pc:cxnChg>
        <pc:cxnChg chg="add del mod">
          <ac:chgData name="James Campbell" userId="ad01b5431c321d3e" providerId="LiveId" clId="{4B5F7886-B9BB-4F0A-831B-B504013109A2}" dt="2022-08-04T02:15:48.857" v="1240" actId="21"/>
          <ac:cxnSpMkLst>
            <pc:docMk/>
            <pc:sldMk cId="130993423" sldId="312"/>
            <ac:cxnSpMk id="31" creationId="{58DF5E63-611A-A4D4-B73A-DF609D639C95}"/>
          </ac:cxnSpMkLst>
        </pc:cxnChg>
        <pc:cxnChg chg="add del mod">
          <ac:chgData name="James Campbell" userId="ad01b5431c321d3e" providerId="LiveId" clId="{4B5F7886-B9BB-4F0A-831B-B504013109A2}" dt="2022-08-04T02:16:24.302" v="1252" actId="21"/>
          <ac:cxnSpMkLst>
            <pc:docMk/>
            <pc:sldMk cId="130993423" sldId="312"/>
            <ac:cxnSpMk id="32" creationId="{3225768F-C838-5EAF-6E99-7A2570268888}"/>
          </ac:cxnSpMkLst>
        </pc:cxnChg>
        <pc:cxnChg chg="add mod">
          <ac:chgData name="James Campbell" userId="ad01b5431c321d3e" providerId="LiveId" clId="{4B5F7886-B9BB-4F0A-831B-B504013109A2}" dt="2022-08-04T02:14:28.851" v="1224" actId="164"/>
          <ac:cxnSpMkLst>
            <pc:docMk/>
            <pc:sldMk cId="130993423" sldId="312"/>
            <ac:cxnSpMk id="39" creationId="{049D6E0C-9149-75AD-5BB0-28AF4A27062E}"/>
          </ac:cxnSpMkLst>
        </pc:cxnChg>
        <pc:cxnChg chg="add mod">
          <ac:chgData name="James Campbell" userId="ad01b5431c321d3e" providerId="LiveId" clId="{4B5F7886-B9BB-4F0A-831B-B504013109A2}" dt="2022-08-04T02:14:28.851" v="1224" actId="164"/>
          <ac:cxnSpMkLst>
            <pc:docMk/>
            <pc:sldMk cId="130993423" sldId="312"/>
            <ac:cxnSpMk id="40" creationId="{8AEFDA02-8285-AB8E-FB63-5DB1C3F93896}"/>
          </ac:cxnSpMkLst>
        </pc:cxnChg>
        <pc:cxnChg chg="add mod">
          <ac:chgData name="James Campbell" userId="ad01b5431c321d3e" providerId="LiveId" clId="{4B5F7886-B9BB-4F0A-831B-B504013109A2}" dt="2022-08-04T02:14:28.851" v="1224" actId="164"/>
          <ac:cxnSpMkLst>
            <pc:docMk/>
            <pc:sldMk cId="130993423" sldId="312"/>
            <ac:cxnSpMk id="41" creationId="{C5579189-5094-FD62-EFAF-0954A510B5E5}"/>
          </ac:cxnSpMkLst>
        </pc:cxnChg>
        <pc:cxnChg chg="add mod">
          <ac:chgData name="James Campbell" userId="ad01b5431c321d3e" providerId="LiveId" clId="{4B5F7886-B9BB-4F0A-831B-B504013109A2}" dt="2022-08-04T02:14:28.851" v="1224" actId="164"/>
          <ac:cxnSpMkLst>
            <pc:docMk/>
            <pc:sldMk cId="130993423" sldId="312"/>
            <ac:cxnSpMk id="42" creationId="{7F412E80-8AC1-2A3B-1779-89EB26B793DC}"/>
          </ac:cxnSpMkLst>
        </pc:cxnChg>
        <pc:cxnChg chg="add del mod">
          <ac:chgData name="James Campbell" userId="ad01b5431c321d3e" providerId="LiveId" clId="{4B5F7886-B9BB-4F0A-831B-B504013109A2}" dt="2022-08-04T02:15:34.838" v="1239" actId="21"/>
          <ac:cxnSpMkLst>
            <pc:docMk/>
            <pc:sldMk cId="130993423" sldId="312"/>
            <ac:cxnSpMk id="48" creationId="{8A422EAA-59DC-606A-0DBB-96F4B0C42029}"/>
          </ac:cxnSpMkLst>
        </pc:cxnChg>
        <pc:cxnChg chg="add del mod">
          <ac:chgData name="James Campbell" userId="ad01b5431c321d3e" providerId="LiveId" clId="{4B5F7886-B9BB-4F0A-831B-B504013109A2}" dt="2022-08-04T02:15:34.838" v="1239" actId="21"/>
          <ac:cxnSpMkLst>
            <pc:docMk/>
            <pc:sldMk cId="130993423" sldId="312"/>
            <ac:cxnSpMk id="49" creationId="{362F1E12-774D-D119-6A73-FC048FA6A6FA}"/>
          </ac:cxnSpMkLst>
        </pc:cxnChg>
        <pc:cxnChg chg="add del mod">
          <ac:chgData name="James Campbell" userId="ad01b5431c321d3e" providerId="LiveId" clId="{4B5F7886-B9BB-4F0A-831B-B504013109A2}" dt="2022-08-04T02:15:34.838" v="1239" actId="21"/>
          <ac:cxnSpMkLst>
            <pc:docMk/>
            <pc:sldMk cId="130993423" sldId="312"/>
            <ac:cxnSpMk id="50" creationId="{36BCFABC-9EE8-6465-D522-82B739330971}"/>
          </ac:cxnSpMkLst>
        </pc:cxnChg>
        <pc:cxnChg chg="add del mod">
          <ac:chgData name="James Campbell" userId="ad01b5431c321d3e" providerId="LiveId" clId="{4B5F7886-B9BB-4F0A-831B-B504013109A2}" dt="2022-08-04T02:15:34.838" v="1239" actId="21"/>
          <ac:cxnSpMkLst>
            <pc:docMk/>
            <pc:sldMk cId="130993423" sldId="312"/>
            <ac:cxnSpMk id="51" creationId="{1CAFC66B-A8CA-ECBA-F7B4-F86DAD69D829}"/>
          </ac:cxnSpMkLst>
        </pc:cxnChg>
        <pc:cxnChg chg="mod">
          <ac:chgData name="James Campbell" userId="ad01b5431c321d3e" providerId="LiveId" clId="{4B5F7886-B9BB-4F0A-831B-B504013109A2}" dt="2022-08-04T02:19:34.296" v="1305"/>
          <ac:cxnSpMkLst>
            <pc:docMk/>
            <pc:sldMk cId="130993423" sldId="312"/>
            <ac:cxnSpMk id="61" creationId="{7CFA9A6F-D487-4625-47E7-D367306E004E}"/>
          </ac:cxnSpMkLst>
        </pc:cxnChg>
        <pc:cxnChg chg="mod">
          <ac:chgData name="James Campbell" userId="ad01b5431c321d3e" providerId="LiveId" clId="{4B5F7886-B9BB-4F0A-831B-B504013109A2}" dt="2022-08-04T02:19:34.296" v="1305"/>
          <ac:cxnSpMkLst>
            <pc:docMk/>
            <pc:sldMk cId="130993423" sldId="312"/>
            <ac:cxnSpMk id="62" creationId="{037DD922-0B45-972C-EB2E-ED50BFB690E6}"/>
          </ac:cxnSpMkLst>
        </pc:cxnChg>
        <pc:cxnChg chg="mod">
          <ac:chgData name="James Campbell" userId="ad01b5431c321d3e" providerId="LiveId" clId="{4B5F7886-B9BB-4F0A-831B-B504013109A2}" dt="2022-08-04T02:19:34.296" v="1305"/>
          <ac:cxnSpMkLst>
            <pc:docMk/>
            <pc:sldMk cId="130993423" sldId="312"/>
            <ac:cxnSpMk id="63" creationId="{52CADF09-DA24-AC2B-063A-F91BBD527FCC}"/>
          </ac:cxnSpMkLst>
        </pc:cxnChg>
        <pc:cxnChg chg="mod">
          <ac:chgData name="James Campbell" userId="ad01b5431c321d3e" providerId="LiveId" clId="{4B5F7886-B9BB-4F0A-831B-B504013109A2}" dt="2022-08-04T02:19:34.296" v="1305"/>
          <ac:cxnSpMkLst>
            <pc:docMk/>
            <pc:sldMk cId="130993423" sldId="312"/>
            <ac:cxnSpMk id="64" creationId="{009929AE-F56B-0050-FB59-31F3AE592B84}"/>
          </ac:cxnSpMkLst>
        </pc:cxnChg>
      </pc:sldChg>
      <pc:sldChg chg="addSp delSp modSp mod">
        <pc:chgData name="James Campbell" userId="ad01b5431c321d3e" providerId="LiveId" clId="{4B5F7886-B9BB-4F0A-831B-B504013109A2}" dt="2022-08-04T03:18:50.964" v="1594" actId="1076"/>
        <pc:sldMkLst>
          <pc:docMk/>
          <pc:sldMk cId="690297634" sldId="313"/>
        </pc:sldMkLst>
        <pc:spChg chg="del">
          <ac:chgData name="James Campbell" userId="ad01b5431c321d3e" providerId="LiveId" clId="{4B5F7886-B9BB-4F0A-831B-B504013109A2}" dt="2022-08-04T02:26:10.226" v="1387" actId="21"/>
          <ac:spMkLst>
            <pc:docMk/>
            <pc:sldMk cId="690297634" sldId="313"/>
            <ac:spMk id="12" creationId="{5BD97847-3209-0878-3A0F-B55E49416C94}"/>
          </ac:spMkLst>
        </pc:spChg>
        <pc:spChg chg="del mod">
          <ac:chgData name="James Campbell" userId="ad01b5431c321d3e" providerId="LiveId" clId="{4B5F7886-B9BB-4F0A-831B-B504013109A2}" dt="2022-08-04T02:26:06.770" v="1386" actId="21"/>
          <ac:spMkLst>
            <pc:docMk/>
            <pc:sldMk cId="690297634" sldId="313"/>
            <ac:spMk id="14" creationId="{FFB0AF4A-0F3B-1058-BEE8-679961FBDA37}"/>
          </ac:spMkLst>
        </pc:spChg>
        <pc:spChg chg="add mod ord">
          <ac:chgData name="James Campbell" userId="ad01b5431c321d3e" providerId="LiveId" clId="{4B5F7886-B9BB-4F0A-831B-B504013109A2}" dt="2022-08-04T03:09:09.829" v="1435" actId="166"/>
          <ac:spMkLst>
            <pc:docMk/>
            <pc:sldMk cId="690297634" sldId="313"/>
            <ac:spMk id="15" creationId="{9C22A515-8EE4-C7BF-4779-51E606B4D6F1}"/>
          </ac:spMkLst>
        </pc:spChg>
        <pc:spChg chg="mod">
          <ac:chgData name="James Campbell" userId="ad01b5431c321d3e" providerId="LiveId" clId="{4B5F7886-B9BB-4F0A-831B-B504013109A2}" dt="2022-08-04T02:27:07.234" v="1409" actId="20577"/>
          <ac:spMkLst>
            <pc:docMk/>
            <pc:sldMk cId="690297634" sldId="313"/>
            <ac:spMk id="17" creationId="{B580E597-E2DB-DBC3-912D-05A587A9319F}"/>
          </ac:spMkLst>
        </pc:spChg>
        <pc:picChg chg="del">
          <ac:chgData name="James Campbell" userId="ad01b5431c321d3e" providerId="LiveId" clId="{4B5F7886-B9BB-4F0A-831B-B504013109A2}" dt="2022-08-04T02:25:53.970" v="1382" actId="21"/>
          <ac:picMkLst>
            <pc:docMk/>
            <pc:sldMk cId="690297634" sldId="313"/>
            <ac:picMk id="5" creationId="{D5D68B11-D894-6A67-8349-097C57851020}"/>
          </ac:picMkLst>
        </pc:picChg>
        <pc:picChg chg="del mod">
          <ac:chgData name="James Campbell" userId="ad01b5431c321d3e" providerId="LiveId" clId="{4B5F7886-B9BB-4F0A-831B-B504013109A2}" dt="2022-08-04T02:25:57.557" v="1384" actId="21"/>
          <ac:picMkLst>
            <pc:docMk/>
            <pc:sldMk cId="690297634" sldId="313"/>
            <ac:picMk id="10" creationId="{595FF5E3-203D-32C4-CC76-00A17C07A468}"/>
          </ac:picMkLst>
        </pc:picChg>
        <pc:picChg chg="del">
          <ac:chgData name="James Campbell" userId="ad01b5431c321d3e" providerId="LiveId" clId="{4B5F7886-B9BB-4F0A-831B-B504013109A2}" dt="2022-08-04T02:26:13.267" v="1388" actId="21"/>
          <ac:picMkLst>
            <pc:docMk/>
            <pc:sldMk cId="690297634" sldId="313"/>
            <ac:picMk id="25" creationId="{68975CC9-41CE-91EB-5886-1FA75D4179E2}"/>
          </ac:picMkLst>
        </pc:picChg>
        <pc:picChg chg="del">
          <ac:chgData name="James Campbell" userId="ad01b5431c321d3e" providerId="LiveId" clId="{4B5F7886-B9BB-4F0A-831B-B504013109A2}" dt="2022-08-04T02:26:16.011" v="1389" actId="21"/>
          <ac:picMkLst>
            <pc:docMk/>
            <pc:sldMk cId="690297634" sldId="313"/>
            <ac:picMk id="68" creationId="{C679DBA1-E62F-D6B6-5F9A-10A83F087D4E}"/>
          </ac:picMkLst>
        </pc:picChg>
        <pc:picChg chg="del">
          <ac:chgData name="James Campbell" userId="ad01b5431c321d3e" providerId="LiveId" clId="{4B5F7886-B9BB-4F0A-831B-B504013109A2}" dt="2022-08-04T02:26:19.377" v="1390" actId="21"/>
          <ac:picMkLst>
            <pc:docMk/>
            <pc:sldMk cId="690297634" sldId="313"/>
            <ac:picMk id="2052" creationId="{8EDF8B7D-D88E-2DA3-E9CE-16FD9570F813}"/>
          </ac:picMkLst>
        </pc:picChg>
        <pc:picChg chg="add mod">
          <ac:chgData name="James Campbell" userId="ad01b5431c321d3e" providerId="LiveId" clId="{4B5F7886-B9BB-4F0A-831B-B504013109A2}" dt="2022-08-04T03:18:38.638" v="1591" actId="166"/>
          <ac:picMkLst>
            <pc:docMk/>
            <pc:sldMk cId="690297634" sldId="313"/>
            <ac:picMk id="5122" creationId="{35F2D954-49E2-5974-56B6-E3AB2C2AEF8F}"/>
          </ac:picMkLst>
        </pc:picChg>
        <pc:picChg chg="add mod">
          <ac:chgData name="James Campbell" userId="ad01b5431c321d3e" providerId="LiveId" clId="{4B5F7886-B9BB-4F0A-831B-B504013109A2}" dt="2022-08-04T03:18:41.858" v="1592" actId="166"/>
          <ac:picMkLst>
            <pc:docMk/>
            <pc:sldMk cId="690297634" sldId="313"/>
            <ac:picMk id="5124" creationId="{D01820AF-16A2-ED5E-95E1-A4B371E2CC59}"/>
          </ac:picMkLst>
        </pc:picChg>
        <pc:picChg chg="add mod">
          <ac:chgData name="James Campbell" userId="ad01b5431c321d3e" providerId="LiveId" clId="{4B5F7886-B9BB-4F0A-831B-B504013109A2}" dt="2022-08-04T03:18:50.964" v="1594" actId="1076"/>
          <ac:picMkLst>
            <pc:docMk/>
            <pc:sldMk cId="690297634" sldId="313"/>
            <ac:picMk id="5126" creationId="{362407A4-3F7D-F6D7-1FCE-5774762350E7}"/>
          </ac:picMkLst>
        </pc:picChg>
      </pc:sldChg>
      <pc:sldChg chg="addSp delSp modSp mod">
        <pc:chgData name="James Campbell" userId="ad01b5431c321d3e" providerId="LiveId" clId="{4B5F7886-B9BB-4F0A-831B-B504013109A2}" dt="2022-08-04T11:52:19.522" v="2955" actId="1076"/>
        <pc:sldMkLst>
          <pc:docMk/>
          <pc:sldMk cId="1773034583" sldId="314"/>
        </pc:sldMkLst>
        <pc:spChg chg="mod">
          <ac:chgData name="James Campbell" userId="ad01b5431c321d3e" providerId="LiveId" clId="{4B5F7886-B9BB-4F0A-831B-B504013109A2}" dt="2022-08-04T03:10:28.817" v="1494" actId="20577"/>
          <ac:spMkLst>
            <pc:docMk/>
            <pc:sldMk cId="1773034583" sldId="314"/>
            <ac:spMk id="2" creationId="{716360BC-E808-49B8-8A7A-5AAA518DD0AD}"/>
          </ac:spMkLst>
        </pc:spChg>
        <pc:spChg chg="del">
          <ac:chgData name="James Campbell" userId="ad01b5431c321d3e" providerId="LiveId" clId="{4B5F7886-B9BB-4F0A-831B-B504013109A2}" dt="2022-08-04T03:10:33.794" v="1495" actId="21"/>
          <ac:spMkLst>
            <pc:docMk/>
            <pc:sldMk cId="1773034583" sldId="314"/>
            <ac:spMk id="3" creationId="{AE86E622-0025-421F-9351-751A38A336CB}"/>
          </ac:spMkLst>
        </pc:spChg>
        <pc:spChg chg="add del mod">
          <ac:chgData name="James Campbell" userId="ad01b5431c321d3e" providerId="LiveId" clId="{4B5F7886-B9BB-4F0A-831B-B504013109A2}" dt="2022-08-04T03:10:37.480" v="1496" actId="21"/>
          <ac:spMkLst>
            <pc:docMk/>
            <pc:sldMk cId="1773034583" sldId="314"/>
            <ac:spMk id="6" creationId="{9931BB25-D116-19F5-4FDB-8D3E57C338A1}"/>
          </ac:spMkLst>
        </pc:spChg>
        <pc:spChg chg="del">
          <ac:chgData name="James Campbell" userId="ad01b5431c321d3e" providerId="LiveId" clId="{4B5F7886-B9BB-4F0A-831B-B504013109A2}" dt="2022-08-04T03:09:42.976" v="1439" actId="21"/>
          <ac:spMkLst>
            <pc:docMk/>
            <pc:sldMk cId="1773034583" sldId="314"/>
            <ac:spMk id="12" creationId="{5BD97847-3209-0878-3A0F-B55E49416C94}"/>
          </ac:spMkLst>
        </pc:spChg>
        <pc:spChg chg="del">
          <ac:chgData name="James Campbell" userId="ad01b5431c321d3e" providerId="LiveId" clId="{4B5F7886-B9BB-4F0A-831B-B504013109A2}" dt="2022-08-04T03:09:46.301" v="1440" actId="21"/>
          <ac:spMkLst>
            <pc:docMk/>
            <pc:sldMk cId="1773034583" sldId="314"/>
            <ac:spMk id="14" creationId="{FFB0AF4A-0F3B-1058-BEE8-679961FBDA37}"/>
          </ac:spMkLst>
        </pc:spChg>
        <pc:picChg chg="del mod">
          <ac:chgData name="James Campbell" userId="ad01b5431c321d3e" providerId="LiveId" clId="{4B5F7886-B9BB-4F0A-831B-B504013109A2}" dt="2022-08-04T03:09:37.456" v="1437" actId="21"/>
          <ac:picMkLst>
            <pc:docMk/>
            <pc:sldMk cId="1773034583" sldId="314"/>
            <ac:picMk id="5" creationId="{D5D68B11-D894-6A67-8349-097C57851020}"/>
          </ac:picMkLst>
        </pc:picChg>
        <pc:picChg chg="del">
          <ac:chgData name="James Campbell" userId="ad01b5431c321d3e" providerId="LiveId" clId="{4B5F7886-B9BB-4F0A-831B-B504013109A2}" dt="2022-08-04T03:09:40.127" v="1438" actId="21"/>
          <ac:picMkLst>
            <pc:docMk/>
            <pc:sldMk cId="1773034583" sldId="314"/>
            <ac:picMk id="10" creationId="{595FF5E3-203D-32C4-CC76-00A17C07A468}"/>
          </ac:picMkLst>
        </pc:picChg>
        <pc:picChg chg="add mod">
          <ac:chgData name="James Campbell" userId="ad01b5431c321d3e" providerId="LiveId" clId="{4B5F7886-B9BB-4F0A-831B-B504013109A2}" dt="2022-08-04T03:11:35.164" v="1501" actId="1076"/>
          <ac:picMkLst>
            <pc:docMk/>
            <pc:sldMk cId="1773034583" sldId="314"/>
            <ac:picMk id="13" creationId="{31B1DA18-328D-4617-C44F-227B1EB39820}"/>
          </ac:picMkLst>
        </pc:picChg>
        <pc:picChg chg="del">
          <ac:chgData name="James Campbell" userId="ad01b5431c321d3e" providerId="LiveId" clId="{4B5F7886-B9BB-4F0A-831B-B504013109A2}" dt="2022-08-04T03:09:48.967" v="1441" actId="21"/>
          <ac:picMkLst>
            <pc:docMk/>
            <pc:sldMk cId="1773034583" sldId="314"/>
            <ac:picMk id="25" creationId="{68975CC9-41CE-91EB-5886-1FA75D4179E2}"/>
          </ac:picMkLst>
        </pc:picChg>
        <pc:picChg chg="mod">
          <ac:chgData name="James Campbell" userId="ad01b5431c321d3e" providerId="LiveId" clId="{4B5F7886-B9BB-4F0A-831B-B504013109A2}" dt="2022-08-04T11:52:19.522" v="2955" actId="1076"/>
          <ac:picMkLst>
            <pc:docMk/>
            <pc:sldMk cId="1773034583" sldId="314"/>
            <ac:picMk id="68" creationId="{C679DBA1-E62F-D6B6-5F9A-10A83F087D4E}"/>
          </ac:picMkLst>
        </pc:picChg>
        <pc:picChg chg="del">
          <ac:chgData name="James Campbell" userId="ad01b5431c321d3e" providerId="LiveId" clId="{4B5F7886-B9BB-4F0A-831B-B504013109A2}" dt="2022-08-04T03:10:39.947" v="1497" actId="21"/>
          <ac:picMkLst>
            <pc:docMk/>
            <pc:sldMk cId="1773034583" sldId="314"/>
            <ac:picMk id="2052" creationId="{8EDF8B7D-D88E-2DA3-E9CE-16FD9570F813}"/>
          </ac:picMkLst>
        </pc:picChg>
      </pc:sldChg>
      <pc:sldChg chg="addSp delSp modSp mod">
        <pc:chgData name="James Campbell" userId="ad01b5431c321d3e" providerId="LiveId" clId="{4B5F7886-B9BB-4F0A-831B-B504013109A2}" dt="2022-08-04T12:30:14.426" v="4205" actId="1076"/>
        <pc:sldMkLst>
          <pc:docMk/>
          <pc:sldMk cId="2698251529" sldId="315"/>
        </pc:sldMkLst>
        <pc:spChg chg="mod">
          <ac:chgData name="James Campbell" userId="ad01b5431c321d3e" providerId="LiveId" clId="{4B5F7886-B9BB-4F0A-831B-B504013109A2}" dt="2022-08-04T12:25:52.698" v="4126" actId="2711"/>
          <ac:spMkLst>
            <pc:docMk/>
            <pc:sldMk cId="2698251529" sldId="315"/>
            <ac:spMk id="2" creationId="{716360BC-E808-49B8-8A7A-5AAA518DD0AD}"/>
          </ac:spMkLst>
        </pc:spChg>
        <pc:spChg chg="add del mod">
          <ac:chgData name="James Campbell" userId="ad01b5431c321d3e" providerId="LiveId" clId="{4B5F7886-B9BB-4F0A-831B-B504013109A2}" dt="2022-08-04T12:29:22.102" v="4186" actId="21"/>
          <ac:spMkLst>
            <pc:docMk/>
            <pc:sldMk cId="2698251529" sldId="315"/>
            <ac:spMk id="3" creationId="{D0743314-A5BE-B9E0-17BC-13C19ACB68E8}"/>
          </ac:spMkLst>
        </pc:spChg>
        <pc:picChg chg="add mod">
          <ac:chgData name="James Campbell" userId="ad01b5431c321d3e" providerId="LiveId" clId="{4B5F7886-B9BB-4F0A-831B-B504013109A2}" dt="2022-08-04T12:26:59.781" v="4134" actId="1076"/>
          <ac:picMkLst>
            <pc:docMk/>
            <pc:sldMk cId="2698251529" sldId="315"/>
            <ac:picMk id="5" creationId="{E5DB8F04-CE5A-C912-6E73-DB253BED7E64}"/>
          </ac:picMkLst>
        </pc:picChg>
        <pc:picChg chg="add mod">
          <ac:chgData name="James Campbell" userId="ad01b5431c321d3e" providerId="LiveId" clId="{4B5F7886-B9BB-4F0A-831B-B504013109A2}" dt="2022-08-04T12:29:51.822" v="4190" actId="1076"/>
          <ac:picMkLst>
            <pc:docMk/>
            <pc:sldMk cId="2698251529" sldId="315"/>
            <ac:picMk id="6" creationId="{644E1E6C-83E0-CA99-D04F-9FCF1FFDA9DD}"/>
          </ac:picMkLst>
        </pc:picChg>
        <pc:picChg chg="add mod">
          <ac:chgData name="James Campbell" userId="ad01b5431c321d3e" providerId="LiveId" clId="{4B5F7886-B9BB-4F0A-831B-B504013109A2}" dt="2022-08-04T03:15:55.833" v="1584" actId="1076"/>
          <ac:picMkLst>
            <pc:docMk/>
            <pc:sldMk cId="2698251529" sldId="315"/>
            <ac:picMk id="7" creationId="{94D66842-C631-B0DA-DC08-F36D53B35F70}"/>
          </ac:picMkLst>
        </pc:picChg>
        <pc:picChg chg="add mod">
          <ac:chgData name="James Campbell" userId="ad01b5431c321d3e" providerId="LiveId" clId="{4B5F7886-B9BB-4F0A-831B-B504013109A2}" dt="2022-08-04T11:22:38.369" v="2087" actId="1076"/>
          <ac:picMkLst>
            <pc:docMk/>
            <pc:sldMk cId="2698251529" sldId="315"/>
            <ac:picMk id="8" creationId="{477DDD80-4683-DD91-D53C-50E3635FBD1D}"/>
          </ac:picMkLst>
        </pc:picChg>
        <pc:picChg chg="add mod">
          <ac:chgData name="James Campbell" userId="ad01b5431c321d3e" providerId="LiveId" clId="{4B5F7886-B9BB-4F0A-831B-B504013109A2}" dt="2022-08-04T12:30:14.426" v="4205" actId="1076"/>
          <ac:picMkLst>
            <pc:docMk/>
            <pc:sldMk cId="2698251529" sldId="315"/>
            <ac:picMk id="9" creationId="{0B4C15BA-9645-035C-2A30-10D3F2AD95E9}"/>
          </ac:picMkLst>
        </pc:picChg>
        <pc:picChg chg="del">
          <ac:chgData name="James Campbell" userId="ad01b5431c321d3e" providerId="LiveId" clId="{4B5F7886-B9BB-4F0A-831B-B504013109A2}" dt="2022-08-04T03:13:58.530" v="1552" actId="21"/>
          <ac:picMkLst>
            <pc:docMk/>
            <pc:sldMk cId="2698251529" sldId="315"/>
            <ac:picMk id="13" creationId="{31B1DA18-328D-4617-C44F-227B1EB39820}"/>
          </ac:picMkLst>
        </pc:picChg>
        <pc:picChg chg="del">
          <ac:chgData name="James Campbell" userId="ad01b5431c321d3e" providerId="LiveId" clId="{4B5F7886-B9BB-4F0A-831B-B504013109A2}" dt="2022-08-04T03:13:55.796" v="1551" actId="21"/>
          <ac:picMkLst>
            <pc:docMk/>
            <pc:sldMk cId="2698251529" sldId="315"/>
            <ac:picMk id="68" creationId="{C679DBA1-E62F-D6B6-5F9A-10A83F087D4E}"/>
          </ac:picMkLst>
        </pc:picChg>
      </pc:sldChg>
      <pc:sldChg chg="addSp delSp modSp mod">
        <pc:chgData name="James Campbell" userId="ad01b5431c321d3e" providerId="LiveId" clId="{4B5F7886-B9BB-4F0A-831B-B504013109A2}" dt="2022-08-04T10:57:06.138" v="1806" actId="1076"/>
        <pc:sldMkLst>
          <pc:docMk/>
          <pc:sldMk cId="3662813058" sldId="316"/>
        </pc:sldMkLst>
        <pc:grpChg chg="add mod">
          <ac:chgData name="James Campbell" userId="ad01b5431c321d3e" providerId="LiveId" clId="{4B5F7886-B9BB-4F0A-831B-B504013109A2}" dt="2022-08-04T03:59:17.983" v="1658" actId="164"/>
          <ac:grpSpMkLst>
            <pc:docMk/>
            <pc:sldMk cId="3662813058" sldId="316"/>
            <ac:grpSpMk id="3" creationId="{B1300022-9F63-4A97-EA4D-EA3300E0DF02}"/>
          </ac:grpSpMkLst>
        </pc:grpChg>
        <pc:grpChg chg="add mod">
          <ac:chgData name="James Campbell" userId="ad01b5431c321d3e" providerId="LiveId" clId="{4B5F7886-B9BB-4F0A-831B-B504013109A2}" dt="2022-08-04T04:00:31.526" v="1675" actId="164"/>
          <ac:grpSpMkLst>
            <pc:docMk/>
            <pc:sldMk cId="3662813058" sldId="316"/>
            <ac:grpSpMk id="4" creationId="{E24BFFA1-9EF8-E502-53AA-2F445CA619E3}"/>
          </ac:grpSpMkLst>
        </pc:grpChg>
        <pc:grpChg chg="add del mod">
          <ac:chgData name="James Campbell" userId="ad01b5431c321d3e" providerId="LiveId" clId="{4B5F7886-B9BB-4F0A-831B-B504013109A2}" dt="2022-08-04T10:56:52.129" v="1800" actId="21"/>
          <ac:grpSpMkLst>
            <pc:docMk/>
            <pc:sldMk cId="3662813058" sldId="316"/>
            <ac:grpSpMk id="30" creationId="{486FCE55-F9EF-57E3-A6FD-341986ECFFAC}"/>
          </ac:grpSpMkLst>
        </pc:grpChg>
        <pc:grpChg chg="add del mod">
          <ac:chgData name="James Campbell" userId="ad01b5431c321d3e" providerId="LiveId" clId="{4B5F7886-B9BB-4F0A-831B-B504013109A2}" dt="2022-08-04T10:56:43.324" v="1797" actId="21"/>
          <ac:grpSpMkLst>
            <pc:docMk/>
            <pc:sldMk cId="3662813058" sldId="316"/>
            <ac:grpSpMk id="43" creationId="{5BBCDD78-2089-4473-0070-E3F51E2F47E6}"/>
          </ac:grpSpMkLst>
        </pc:grpChg>
        <pc:grpChg chg="add mod">
          <ac:chgData name="James Campbell" userId="ad01b5431c321d3e" providerId="LiveId" clId="{4B5F7886-B9BB-4F0A-831B-B504013109A2}" dt="2022-08-04T10:56:39.136" v="1795" actId="571"/>
          <ac:grpSpMkLst>
            <pc:docMk/>
            <pc:sldMk cId="3662813058" sldId="316"/>
            <ac:grpSpMk id="54" creationId="{5E756C86-D0CB-E289-FD6B-A347A9801BF9}"/>
          </ac:grpSpMkLst>
        </pc:grpChg>
        <pc:picChg chg="del mod">
          <ac:chgData name="James Campbell" userId="ad01b5431c321d3e" providerId="LiveId" clId="{4B5F7886-B9BB-4F0A-831B-B504013109A2}" dt="2022-08-04T10:53:32.736" v="1765" actId="21"/>
          <ac:picMkLst>
            <pc:docMk/>
            <pc:sldMk cId="3662813058" sldId="316"/>
            <ac:picMk id="5" creationId="{E5DB8F04-CE5A-C912-6E73-DB253BED7E64}"/>
          </ac:picMkLst>
        </pc:picChg>
        <pc:picChg chg="del mod">
          <ac:chgData name="James Campbell" userId="ad01b5431c321d3e" providerId="LiveId" clId="{4B5F7886-B9BB-4F0A-831B-B504013109A2}" dt="2022-08-04T10:55:00.817" v="1780" actId="21"/>
          <ac:picMkLst>
            <pc:docMk/>
            <pc:sldMk cId="3662813058" sldId="316"/>
            <ac:picMk id="6" creationId="{644E1E6C-83E0-CA99-D04F-9FCF1FFDA9DD}"/>
          </ac:picMkLst>
        </pc:picChg>
        <pc:picChg chg="mod">
          <ac:chgData name="James Campbell" userId="ad01b5431c321d3e" providerId="LiveId" clId="{4B5F7886-B9BB-4F0A-831B-B504013109A2}" dt="2022-08-04T10:57:00.370" v="1805" actId="14100"/>
          <ac:picMkLst>
            <pc:docMk/>
            <pc:sldMk cId="3662813058" sldId="316"/>
            <ac:picMk id="7" creationId="{94D66842-C631-B0DA-DC08-F36D53B35F70}"/>
          </ac:picMkLst>
        </pc:picChg>
        <pc:picChg chg="add del mod">
          <ac:chgData name="James Campbell" userId="ad01b5431c321d3e" providerId="LiveId" clId="{4B5F7886-B9BB-4F0A-831B-B504013109A2}" dt="2022-08-04T10:56:54.247" v="1802" actId="21"/>
          <ac:picMkLst>
            <pc:docMk/>
            <pc:sldMk cId="3662813058" sldId="316"/>
            <ac:picMk id="8" creationId="{477DDD80-4683-DD91-D53C-50E3635FBD1D}"/>
          </ac:picMkLst>
        </pc:picChg>
        <pc:picChg chg="del">
          <ac:chgData name="James Campbell" userId="ad01b5431c321d3e" providerId="LiveId" clId="{4B5F7886-B9BB-4F0A-831B-B504013109A2}" dt="2022-08-04T03:51:06.756" v="1596" actId="21"/>
          <ac:picMkLst>
            <pc:docMk/>
            <pc:sldMk cId="3662813058" sldId="316"/>
            <ac:picMk id="9" creationId="{0B4C15BA-9645-035C-2A30-10D3F2AD95E9}"/>
          </ac:picMkLst>
        </pc:picChg>
        <pc:picChg chg="add del mod modCrop">
          <ac:chgData name="James Campbell" userId="ad01b5431c321d3e" providerId="LiveId" clId="{4B5F7886-B9BB-4F0A-831B-B504013109A2}" dt="2022-08-04T04:10:22.786" v="1683" actId="21"/>
          <ac:picMkLst>
            <pc:docMk/>
            <pc:sldMk cId="3662813058" sldId="316"/>
            <ac:picMk id="10" creationId="{C145D72E-EAB6-B10B-53CC-4703C424CC3E}"/>
          </ac:picMkLst>
        </pc:picChg>
        <pc:picChg chg="add del mod">
          <ac:chgData name="James Campbell" userId="ad01b5431c321d3e" providerId="LiveId" clId="{4B5F7886-B9BB-4F0A-831B-B504013109A2}" dt="2022-08-04T04:10:18.988" v="1681" actId="21"/>
          <ac:picMkLst>
            <pc:docMk/>
            <pc:sldMk cId="3662813058" sldId="316"/>
            <ac:picMk id="11" creationId="{9A368DE7-82EE-E4AD-0EB8-1EC0177EC0A5}"/>
          </ac:picMkLst>
        </pc:picChg>
        <pc:picChg chg="add del mod">
          <ac:chgData name="James Campbell" userId="ad01b5431c321d3e" providerId="LiveId" clId="{4B5F7886-B9BB-4F0A-831B-B504013109A2}" dt="2022-08-04T04:10:14.846" v="1680" actId="21"/>
          <ac:picMkLst>
            <pc:docMk/>
            <pc:sldMk cId="3662813058" sldId="316"/>
            <ac:picMk id="12" creationId="{04F28727-59FE-DCF3-2221-A6BC6F68A4AF}"/>
          </ac:picMkLst>
        </pc:picChg>
        <pc:picChg chg="add mod">
          <ac:chgData name="James Campbell" userId="ad01b5431c321d3e" providerId="LiveId" clId="{4B5F7886-B9BB-4F0A-831B-B504013109A2}" dt="2022-08-04T10:52:26.415" v="1761" actId="1076"/>
          <ac:picMkLst>
            <pc:docMk/>
            <pc:sldMk cId="3662813058" sldId="316"/>
            <ac:picMk id="13" creationId="{54D50881-F6BF-5031-C8ED-4270F0CE986E}"/>
          </ac:picMkLst>
        </pc:picChg>
        <pc:picChg chg="add mod">
          <ac:chgData name="James Campbell" userId="ad01b5431c321d3e" providerId="LiveId" clId="{4B5F7886-B9BB-4F0A-831B-B504013109A2}" dt="2022-08-04T04:00:31.526" v="1675" actId="164"/>
          <ac:picMkLst>
            <pc:docMk/>
            <pc:sldMk cId="3662813058" sldId="316"/>
            <ac:picMk id="14" creationId="{DEC98CBC-426B-40D5-A164-B54AD0318497}"/>
          </ac:picMkLst>
        </pc:picChg>
        <pc:picChg chg="add del mod">
          <ac:chgData name="James Campbell" userId="ad01b5431c321d3e" providerId="LiveId" clId="{4B5F7886-B9BB-4F0A-831B-B504013109A2}" dt="2022-08-04T10:54:37.729" v="1775" actId="21"/>
          <ac:picMkLst>
            <pc:docMk/>
            <pc:sldMk cId="3662813058" sldId="316"/>
            <ac:picMk id="15" creationId="{D1CA3EB9-14C5-E639-14BB-D7E71F3FAB2E}"/>
          </ac:picMkLst>
        </pc:picChg>
        <pc:picChg chg="add mod">
          <ac:chgData name="James Campbell" userId="ad01b5431c321d3e" providerId="LiveId" clId="{4B5F7886-B9BB-4F0A-831B-B504013109A2}" dt="2022-08-04T04:00:31.526" v="1675" actId="164"/>
          <ac:picMkLst>
            <pc:docMk/>
            <pc:sldMk cId="3662813058" sldId="316"/>
            <ac:picMk id="16" creationId="{9DF9C1C8-AD0B-9FD0-5AAB-F319DA2EEE93}"/>
          </ac:picMkLst>
        </pc:picChg>
        <pc:picChg chg="add mod">
          <ac:chgData name="James Campbell" userId="ad01b5431c321d3e" providerId="LiveId" clId="{4B5F7886-B9BB-4F0A-831B-B504013109A2}" dt="2022-08-04T04:00:31.526" v="1675" actId="164"/>
          <ac:picMkLst>
            <pc:docMk/>
            <pc:sldMk cId="3662813058" sldId="316"/>
            <ac:picMk id="17" creationId="{AE65E06B-ED7D-C873-C458-28D9E2454F0A}"/>
          </ac:picMkLst>
        </pc:picChg>
        <pc:picChg chg="add del mod">
          <ac:chgData name="James Campbell" userId="ad01b5431c321d3e" providerId="LiveId" clId="{4B5F7886-B9BB-4F0A-831B-B504013109A2}" dt="2022-08-04T10:54:41.518" v="1776" actId="21"/>
          <ac:picMkLst>
            <pc:docMk/>
            <pc:sldMk cId="3662813058" sldId="316"/>
            <ac:picMk id="18" creationId="{7BDDB003-D40D-500B-E69F-CACE51B7B9F0}"/>
          </ac:picMkLst>
        </pc:picChg>
        <pc:picChg chg="add mod">
          <ac:chgData name="James Campbell" userId="ad01b5431c321d3e" providerId="LiveId" clId="{4B5F7886-B9BB-4F0A-831B-B504013109A2}" dt="2022-08-04T04:00:31.526" v="1675" actId="164"/>
          <ac:picMkLst>
            <pc:docMk/>
            <pc:sldMk cId="3662813058" sldId="316"/>
            <ac:picMk id="19" creationId="{08C4F6B7-5AAC-0468-F8F9-C1FC926C9E20}"/>
          </ac:picMkLst>
        </pc:picChg>
        <pc:picChg chg="add mod">
          <ac:chgData name="James Campbell" userId="ad01b5431c321d3e" providerId="LiveId" clId="{4B5F7886-B9BB-4F0A-831B-B504013109A2}" dt="2022-08-04T04:00:31.526" v="1675" actId="164"/>
          <ac:picMkLst>
            <pc:docMk/>
            <pc:sldMk cId="3662813058" sldId="316"/>
            <ac:picMk id="20" creationId="{7E659E32-1BF2-1E74-8FD3-ED79CD5F4803}"/>
          </ac:picMkLst>
        </pc:picChg>
        <pc:picChg chg="add del mod">
          <ac:chgData name="James Campbell" userId="ad01b5431c321d3e" providerId="LiveId" clId="{4B5F7886-B9BB-4F0A-831B-B504013109A2}" dt="2022-08-04T10:54:44.905" v="1778" actId="21"/>
          <ac:picMkLst>
            <pc:docMk/>
            <pc:sldMk cId="3662813058" sldId="316"/>
            <ac:picMk id="21" creationId="{6C842D80-9066-C39E-B9EF-453B6635DC21}"/>
          </ac:picMkLst>
        </pc:picChg>
        <pc:picChg chg="add mod">
          <ac:chgData name="James Campbell" userId="ad01b5431c321d3e" providerId="LiveId" clId="{4B5F7886-B9BB-4F0A-831B-B504013109A2}" dt="2022-08-04T03:58:02.560" v="1643" actId="571"/>
          <ac:picMkLst>
            <pc:docMk/>
            <pc:sldMk cId="3662813058" sldId="316"/>
            <ac:picMk id="22" creationId="{7412FF9A-180A-B8EF-0FF8-3D719F6BC298}"/>
          </ac:picMkLst>
        </pc:picChg>
        <pc:picChg chg="add mod">
          <ac:chgData name="James Campbell" userId="ad01b5431c321d3e" providerId="LiveId" clId="{4B5F7886-B9BB-4F0A-831B-B504013109A2}" dt="2022-08-04T03:58:12.103" v="1645" actId="571"/>
          <ac:picMkLst>
            <pc:docMk/>
            <pc:sldMk cId="3662813058" sldId="316"/>
            <ac:picMk id="23" creationId="{8B8CEBA7-31BA-145B-5656-4492690FD2C5}"/>
          </ac:picMkLst>
        </pc:picChg>
        <pc:picChg chg="add mod">
          <ac:chgData name="James Campbell" userId="ad01b5431c321d3e" providerId="LiveId" clId="{4B5F7886-B9BB-4F0A-831B-B504013109A2}" dt="2022-08-04T03:58:12.103" v="1645" actId="571"/>
          <ac:picMkLst>
            <pc:docMk/>
            <pc:sldMk cId="3662813058" sldId="316"/>
            <ac:picMk id="24" creationId="{ABD59642-CB9F-75F5-B217-FBD1B28571A6}"/>
          </ac:picMkLst>
        </pc:picChg>
        <pc:picChg chg="add mod">
          <ac:chgData name="James Campbell" userId="ad01b5431c321d3e" providerId="LiveId" clId="{4B5F7886-B9BB-4F0A-831B-B504013109A2}" dt="2022-08-04T03:59:29.967" v="1665" actId="571"/>
          <ac:picMkLst>
            <pc:docMk/>
            <pc:sldMk cId="3662813058" sldId="316"/>
            <ac:picMk id="25" creationId="{58780AF4-C4A2-84CB-A776-4388A82FF6E9}"/>
          </ac:picMkLst>
        </pc:picChg>
        <pc:picChg chg="add mod">
          <ac:chgData name="James Campbell" userId="ad01b5431c321d3e" providerId="LiveId" clId="{4B5F7886-B9BB-4F0A-831B-B504013109A2}" dt="2022-08-04T03:59:29.967" v="1665" actId="571"/>
          <ac:picMkLst>
            <pc:docMk/>
            <pc:sldMk cId="3662813058" sldId="316"/>
            <ac:picMk id="26" creationId="{9D185F46-1F6C-A2D6-8C34-D1350D6D5879}"/>
          </ac:picMkLst>
        </pc:picChg>
        <pc:picChg chg="add mod">
          <ac:chgData name="James Campbell" userId="ad01b5431c321d3e" providerId="LiveId" clId="{4B5F7886-B9BB-4F0A-831B-B504013109A2}" dt="2022-08-04T03:59:29.967" v="1665" actId="571"/>
          <ac:picMkLst>
            <pc:docMk/>
            <pc:sldMk cId="3662813058" sldId="316"/>
            <ac:picMk id="27" creationId="{F2FB8B23-5D03-F376-9BEA-5E72EF778C69}"/>
          </ac:picMkLst>
        </pc:picChg>
        <pc:picChg chg="add mod">
          <ac:chgData name="James Campbell" userId="ad01b5431c321d3e" providerId="LiveId" clId="{4B5F7886-B9BB-4F0A-831B-B504013109A2}" dt="2022-08-04T03:59:29.967" v="1665" actId="571"/>
          <ac:picMkLst>
            <pc:docMk/>
            <pc:sldMk cId="3662813058" sldId="316"/>
            <ac:picMk id="28" creationId="{248E32C1-265E-FE25-E856-A891B0AD5CE4}"/>
          </ac:picMkLst>
        </pc:picChg>
        <pc:picChg chg="add mod">
          <ac:chgData name="James Campbell" userId="ad01b5431c321d3e" providerId="LiveId" clId="{4B5F7886-B9BB-4F0A-831B-B504013109A2}" dt="2022-08-04T03:59:29.967" v="1665" actId="571"/>
          <ac:picMkLst>
            <pc:docMk/>
            <pc:sldMk cId="3662813058" sldId="316"/>
            <ac:picMk id="29" creationId="{D188BBB8-843C-8867-12EC-C849C384A0F5}"/>
          </ac:picMkLst>
        </pc:picChg>
        <pc:picChg chg="add mod">
          <ac:chgData name="James Campbell" userId="ad01b5431c321d3e" providerId="LiveId" clId="{4B5F7886-B9BB-4F0A-831B-B504013109A2}" dt="2022-08-04T10:57:06.138" v="1806" actId="1076"/>
          <ac:picMkLst>
            <pc:docMk/>
            <pc:sldMk cId="3662813058" sldId="316"/>
            <ac:picMk id="31" creationId="{0E8B42C4-0B1C-717D-0296-C02FEA6F4893}"/>
          </ac:picMkLst>
        </pc:picChg>
        <pc:picChg chg="add mod">
          <ac:chgData name="James Campbell" userId="ad01b5431c321d3e" providerId="LiveId" clId="{4B5F7886-B9BB-4F0A-831B-B504013109A2}" dt="2022-08-04T10:52:39.084" v="1764" actId="1076"/>
          <ac:picMkLst>
            <pc:docMk/>
            <pc:sldMk cId="3662813058" sldId="316"/>
            <ac:picMk id="32" creationId="{76801892-4535-C050-E16C-8FF21B433EA6}"/>
          </ac:picMkLst>
        </pc:picChg>
        <pc:picChg chg="add mod">
          <ac:chgData name="James Campbell" userId="ad01b5431c321d3e" providerId="LiveId" clId="{4B5F7886-B9BB-4F0A-831B-B504013109A2}" dt="2022-08-04T10:52:39.084" v="1764" actId="1076"/>
          <ac:picMkLst>
            <pc:docMk/>
            <pc:sldMk cId="3662813058" sldId="316"/>
            <ac:picMk id="33" creationId="{07388DBD-4A60-44CA-2FFE-3724450E788E}"/>
          </ac:picMkLst>
        </pc:picChg>
        <pc:picChg chg="add mod">
          <ac:chgData name="James Campbell" userId="ad01b5431c321d3e" providerId="LiveId" clId="{4B5F7886-B9BB-4F0A-831B-B504013109A2}" dt="2022-08-04T10:52:39.084" v="1764" actId="1076"/>
          <ac:picMkLst>
            <pc:docMk/>
            <pc:sldMk cId="3662813058" sldId="316"/>
            <ac:picMk id="34" creationId="{D4E11B53-F1CB-C20D-7986-E18A824C8325}"/>
          </ac:picMkLst>
        </pc:picChg>
        <pc:picChg chg="add mod">
          <ac:chgData name="James Campbell" userId="ad01b5431c321d3e" providerId="LiveId" clId="{4B5F7886-B9BB-4F0A-831B-B504013109A2}" dt="2022-08-04T10:52:39.084" v="1764" actId="1076"/>
          <ac:picMkLst>
            <pc:docMk/>
            <pc:sldMk cId="3662813058" sldId="316"/>
            <ac:picMk id="35" creationId="{6824556C-7939-1B22-8F71-49739C7B1DA2}"/>
          </ac:picMkLst>
        </pc:picChg>
        <pc:picChg chg="add mod">
          <ac:chgData name="James Campbell" userId="ad01b5431c321d3e" providerId="LiveId" clId="{4B5F7886-B9BB-4F0A-831B-B504013109A2}" dt="2022-08-04T10:52:39.084" v="1764" actId="1076"/>
          <ac:picMkLst>
            <pc:docMk/>
            <pc:sldMk cId="3662813058" sldId="316"/>
            <ac:picMk id="36" creationId="{423D9E87-DD73-CEB9-56E4-DFF340F54D82}"/>
          </ac:picMkLst>
        </pc:picChg>
        <pc:picChg chg="add mod">
          <ac:chgData name="James Campbell" userId="ad01b5431c321d3e" providerId="LiveId" clId="{4B5F7886-B9BB-4F0A-831B-B504013109A2}" dt="2022-08-04T10:52:39.084" v="1764" actId="1076"/>
          <ac:picMkLst>
            <pc:docMk/>
            <pc:sldMk cId="3662813058" sldId="316"/>
            <ac:picMk id="37" creationId="{F6D79B6E-3866-B11C-B05D-EA0F1A8E9EA0}"/>
          </ac:picMkLst>
        </pc:picChg>
        <pc:picChg chg="add mod">
          <ac:chgData name="James Campbell" userId="ad01b5431c321d3e" providerId="LiveId" clId="{4B5F7886-B9BB-4F0A-831B-B504013109A2}" dt="2022-08-04T10:52:39.084" v="1764" actId="1076"/>
          <ac:picMkLst>
            <pc:docMk/>
            <pc:sldMk cId="3662813058" sldId="316"/>
            <ac:picMk id="38" creationId="{E12EF924-9E6D-337C-69D0-B4A8230EB71D}"/>
          </ac:picMkLst>
        </pc:picChg>
        <pc:picChg chg="add mod">
          <ac:chgData name="James Campbell" userId="ad01b5431c321d3e" providerId="LiveId" clId="{4B5F7886-B9BB-4F0A-831B-B504013109A2}" dt="2022-08-04T10:52:39.084" v="1764" actId="1076"/>
          <ac:picMkLst>
            <pc:docMk/>
            <pc:sldMk cId="3662813058" sldId="316"/>
            <ac:picMk id="39" creationId="{93B5C66E-B12C-4CDC-191A-EFEFAD2AC135}"/>
          </ac:picMkLst>
        </pc:picChg>
        <pc:picChg chg="add mod">
          <ac:chgData name="James Campbell" userId="ad01b5431c321d3e" providerId="LiveId" clId="{4B5F7886-B9BB-4F0A-831B-B504013109A2}" dt="2022-08-04T10:52:39.084" v="1764" actId="1076"/>
          <ac:picMkLst>
            <pc:docMk/>
            <pc:sldMk cId="3662813058" sldId="316"/>
            <ac:picMk id="40" creationId="{74BA9C40-A6EB-C878-F6F0-95A5F78367C3}"/>
          </ac:picMkLst>
        </pc:picChg>
        <pc:picChg chg="add del mod">
          <ac:chgData name="James Campbell" userId="ad01b5431c321d3e" providerId="LiveId" clId="{4B5F7886-B9BB-4F0A-831B-B504013109A2}" dt="2022-08-04T10:56:46.147" v="1798" actId="21"/>
          <ac:picMkLst>
            <pc:docMk/>
            <pc:sldMk cId="3662813058" sldId="316"/>
            <ac:picMk id="42" creationId="{E57AA4A5-CBE2-ED63-D1E4-8AD7A3838BFA}"/>
          </ac:picMkLst>
        </pc:picChg>
        <pc:picChg chg="mod">
          <ac:chgData name="James Campbell" userId="ad01b5431c321d3e" providerId="LiveId" clId="{4B5F7886-B9BB-4F0A-831B-B504013109A2}" dt="2022-08-04T10:56:33.004" v="1794" actId="571"/>
          <ac:picMkLst>
            <pc:docMk/>
            <pc:sldMk cId="3662813058" sldId="316"/>
            <ac:picMk id="44" creationId="{B65FD0DC-079C-189F-D540-1115373471FE}"/>
          </ac:picMkLst>
        </pc:picChg>
        <pc:picChg chg="mod">
          <ac:chgData name="James Campbell" userId="ad01b5431c321d3e" providerId="LiveId" clId="{4B5F7886-B9BB-4F0A-831B-B504013109A2}" dt="2022-08-04T10:56:33.004" v="1794" actId="571"/>
          <ac:picMkLst>
            <pc:docMk/>
            <pc:sldMk cId="3662813058" sldId="316"/>
            <ac:picMk id="45" creationId="{615D5BAB-0C40-534A-141F-0B8C9E4FA8D9}"/>
          </ac:picMkLst>
        </pc:picChg>
        <pc:picChg chg="mod">
          <ac:chgData name="James Campbell" userId="ad01b5431c321d3e" providerId="LiveId" clId="{4B5F7886-B9BB-4F0A-831B-B504013109A2}" dt="2022-08-04T10:56:33.004" v="1794" actId="571"/>
          <ac:picMkLst>
            <pc:docMk/>
            <pc:sldMk cId="3662813058" sldId="316"/>
            <ac:picMk id="46" creationId="{19F287CB-2CDE-5F37-3685-E2EDAAD5229F}"/>
          </ac:picMkLst>
        </pc:picChg>
        <pc:picChg chg="mod">
          <ac:chgData name="James Campbell" userId="ad01b5431c321d3e" providerId="LiveId" clId="{4B5F7886-B9BB-4F0A-831B-B504013109A2}" dt="2022-08-04T10:56:33.004" v="1794" actId="571"/>
          <ac:picMkLst>
            <pc:docMk/>
            <pc:sldMk cId="3662813058" sldId="316"/>
            <ac:picMk id="47" creationId="{CE82A98A-C9D6-F202-8134-9FBA8B0644B3}"/>
          </ac:picMkLst>
        </pc:picChg>
        <pc:picChg chg="mod">
          <ac:chgData name="James Campbell" userId="ad01b5431c321d3e" providerId="LiveId" clId="{4B5F7886-B9BB-4F0A-831B-B504013109A2}" dt="2022-08-04T10:56:33.004" v="1794" actId="571"/>
          <ac:picMkLst>
            <pc:docMk/>
            <pc:sldMk cId="3662813058" sldId="316"/>
            <ac:picMk id="48" creationId="{8B658CE8-7F27-2048-15C1-C3450F868434}"/>
          </ac:picMkLst>
        </pc:picChg>
        <pc:picChg chg="mod">
          <ac:chgData name="James Campbell" userId="ad01b5431c321d3e" providerId="LiveId" clId="{4B5F7886-B9BB-4F0A-831B-B504013109A2}" dt="2022-08-04T10:56:33.004" v="1794" actId="571"/>
          <ac:picMkLst>
            <pc:docMk/>
            <pc:sldMk cId="3662813058" sldId="316"/>
            <ac:picMk id="49" creationId="{C3E7E57C-D692-95ED-8C59-E9DFF95A878D}"/>
          </ac:picMkLst>
        </pc:picChg>
        <pc:picChg chg="mod">
          <ac:chgData name="James Campbell" userId="ad01b5431c321d3e" providerId="LiveId" clId="{4B5F7886-B9BB-4F0A-831B-B504013109A2}" dt="2022-08-04T10:56:33.004" v="1794" actId="571"/>
          <ac:picMkLst>
            <pc:docMk/>
            <pc:sldMk cId="3662813058" sldId="316"/>
            <ac:picMk id="50" creationId="{7C23BFB9-B001-0220-8B77-E7D9BD93783F}"/>
          </ac:picMkLst>
        </pc:picChg>
        <pc:picChg chg="mod">
          <ac:chgData name="James Campbell" userId="ad01b5431c321d3e" providerId="LiveId" clId="{4B5F7886-B9BB-4F0A-831B-B504013109A2}" dt="2022-08-04T10:56:33.004" v="1794" actId="571"/>
          <ac:picMkLst>
            <pc:docMk/>
            <pc:sldMk cId="3662813058" sldId="316"/>
            <ac:picMk id="51" creationId="{46B15556-7338-AAFB-3440-E56FD9FE221C}"/>
          </ac:picMkLst>
        </pc:picChg>
        <pc:picChg chg="mod">
          <ac:chgData name="James Campbell" userId="ad01b5431c321d3e" providerId="LiveId" clId="{4B5F7886-B9BB-4F0A-831B-B504013109A2}" dt="2022-08-04T10:56:33.004" v="1794" actId="571"/>
          <ac:picMkLst>
            <pc:docMk/>
            <pc:sldMk cId="3662813058" sldId="316"/>
            <ac:picMk id="52" creationId="{75AE59F0-17DC-3AFD-1C84-AC052F1FDE6D}"/>
          </ac:picMkLst>
        </pc:picChg>
        <pc:picChg chg="add mod">
          <ac:chgData name="James Campbell" userId="ad01b5431c321d3e" providerId="LiveId" clId="{4B5F7886-B9BB-4F0A-831B-B504013109A2}" dt="2022-08-04T10:56:39.136" v="1795" actId="571"/>
          <ac:picMkLst>
            <pc:docMk/>
            <pc:sldMk cId="3662813058" sldId="316"/>
            <ac:picMk id="53" creationId="{4CE3E82F-38F6-D625-1B59-3DD03004265D}"/>
          </ac:picMkLst>
        </pc:picChg>
        <pc:picChg chg="mod">
          <ac:chgData name="James Campbell" userId="ad01b5431c321d3e" providerId="LiveId" clId="{4B5F7886-B9BB-4F0A-831B-B504013109A2}" dt="2022-08-04T10:56:39.136" v="1795" actId="571"/>
          <ac:picMkLst>
            <pc:docMk/>
            <pc:sldMk cId="3662813058" sldId="316"/>
            <ac:picMk id="55" creationId="{06CF019A-919C-AD34-D212-2DB703447D40}"/>
          </ac:picMkLst>
        </pc:picChg>
        <pc:picChg chg="mod">
          <ac:chgData name="James Campbell" userId="ad01b5431c321d3e" providerId="LiveId" clId="{4B5F7886-B9BB-4F0A-831B-B504013109A2}" dt="2022-08-04T10:56:39.136" v="1795" actId="571"/>
          <ac:picMkLst>
            <pc:docMk/>
            <pc:sldMk cId="3662813058" sldId="316"/>
            <ac:picMk id="56" creationId="{E8B9CEDD-0377-A70A-ACAB-03443B1D7C1E}"/>
          </ac:picMkLst>
        </pc:picChg>
        <pc:picChg chg="mod">
          <ac:chgData name="James Campbell" userId="ad01b5431c321d3e" providerId="LiveId" clId="{4B5F7886-B9BB-4F0A-831B-B504013109A2}" dt="2022-08-04T10:56:39.136" v="1795" actId="571"/>
          <ac:picMkLst>
            <pc:docMk/>
            <pc:sldMk cId="3662813058" sldId="316"/>
            <ac:picMk id="57" creationId="{072CABFD-816D-F50F-5B31-AE0E83EB77C5}"/>
          </ac:picMkLst>
        </pc:picChg>
        <pc:picChg chg="mod">
          <ac:chgData name="James Campbell" userId="ad01b5431c321d3e" providerId="LiveId" clId="{4B5F7886-B9BB-4F0A-831B-B504013109A2}" dt="2022-08-04T10:56:39.136" v="1795" actId="571"/>
          <ac:picMkLst>
            <pc:docMk/>
            <pc:sldMk cId="3662813058" sldId="316"/>
            <ac:picMk id="58" creationId="{10CF6379-CFB1-965D-198C-21428DCB8243}"/>
          </ac:picMkLst>
        </pc:picChg>
        <pc:picChg chg="mod">
          <ac:chgData name="James Campbell" userId="ad01b5431c321d3e" providerId="LiveId" clId="{4B5F7886-B9BB-4F0A-831B-B504013109A2}" dt="2022-08-04T10:56:39.136" v="1795" actId="571"/>
          <ac:picMkLst>
            <pc:docMk/>
            <pc:sldMk cId="3662813058" sldId="316"/>
            <ac:picMk id="59" creationId="{6873CECE-67D7-2165-2CB1-1E78F39CC631}"/>
          </ac:picMkLst>
        </pc:picChg>
        <pc:picChg chg="mod">
          <ac:chgData name="James Campbell" userId="ad01b5431c321d3e" providerId="LiveId" clId="{4B5F7886-B9BB-4F0A-831B-B504013109A2}" dt="2022-08-04T10:56:39.136" v="1795" actId="571"/>
          <ac:picMkLst>
            <pc:docMk/>
            <pc:sldMk cId="3662813058" sldId="316"/>
            <ac:picMk id="60" creationId="{0FECADA1-C2B1-8AC7-6229-D415E5F27193}"/>
          </ac:picMkLst>
        </pc:picChg>
        <pc:picChg chg="mod">
          <ac:chgData name="James Campbell" userId="ad01b5431c321d3e" providerId="LiveId" clId="{4B5F7886-B9BB-4F0A-831B-B504013109A2}" dt="2022-08-04T10:56:39.136" v="1795" actId="571"/>
          <ac:picMkLst>
            <pc:docMk/>
            <pc:sldMk cId="3662813058" sldId="316"/>
            <ac:picMk id="61" creationId="{AC0F7158-5B42-8C1F-6DA0-7A204878DB8F}"/>
          </ac:picMkLst>
        </pc:picChg>
        <pc:picChg chg="mod">
          <ac:chgData name="James Campbell" userId="ad01b5431c321d3e" providerId="LiveId" clId="{4B5F7886-B9BB-4F0A-831B-B504013109A2}" dt="2022-08-04T10:56:39.136" v="1795" actId="571"/>
          <ac:picMkLst>
            <pc:docMk/>
            <pc:sldMk cId="3662813058" sldId="316"/>
            <ac:picMk id="62" creationId="{F17FC59E-4830-B6D0-5D6C-78ED87D300B1}"/>
          </ac:picMkLst>
        </pc:picChg>
        <pc:picChg chg="mod">
          <ac:chgData name="James Campbell" userId="ad01b5431c321d3e" providerId="LiveId" clId="{4B5F7886-B9BB-4F0A-831B-B504013109A2}" dt="2022-08-04T10:56:39.136" v="1795" actId="571"/>
          <ac:picMkLst>
            <pc:docMk/>
            <pc:sldMk cId="3662813058" sldId="316"/>
            <ac:picMk id="63" creationId="{6307455F-9CFB-8D25-7462-910F4CA56F1B}"/>
          </ac:picMkLst>
        </pc:picChg>
        <pc:picChg chg="add del mod">
          <ac:chgData name="James Campbell" userId="ad01b5431c321d3e" providerId="LiveId" clId="{4B5F7886-B9BB-4F0A-831B-B504013109A2}" dt="2022-08-04T10:56:48.893" v="1799" actId="21"/>
          <ac:picMkLst>
            <pc:docMk/>
            <pc:sldMk cId="3662813058" sldId="316"/>
            <ac:picMk id="10242" creationId="{3C73888C-B986-9164-B9F1-E8BAC282D4C6}"/>
          </ac:picMkLst>
        </pc:picChg>
      </pc:sldChg>
      <pc:sldChg chg="addSp modSp mod">
        <pc:chgData name="James Campbell" userId="ad01b5431c321d3e" providerId="LiveId" clId="{4B5F7886-B9BB-4F0A-831B-B504013109A2}" dt="2022-08-04T11:56:02.733" v="2969" actId="1076"/>
        <pc:sldMkLst>
          <pc:docMk/>
          <pc:sldMk cId="2444118985" sldId="317"/>
        </pc:sldMkLst>
        <pc:spChg chg="mod">
          <ac:chgData name="James Campbell" userId="ad01b5431c321d3e" providerId="LiveId" clId="{4B5F7886-B9BB-4F0A-831B-B504013109A2}" dt="2022-08-04T11:15:39.120" v="2010" actId="20577"/>
          <ac:spMkLst>
            <pc:docMk/>
            <pc:sldMk cId="2444118985" sldId="317"/>
            <ac:spMk id="2" creationId="{716360BC-E808-49B8-8A7A-5AAA518DD0AD}"/>
          </ac:spMkLst>
        </pc:spChg>
        <pc:spChg chg="add mod">
          <ac:chgData name="James Campbell" userId="ad01b5431c321d3e" providerId="LiveId" clId="{4B5F7886-B9BB-4F0A-831B-B504013109A2}" dt="2022-08-04T11:26:53.591" v="2125" actId="1076"/>
          <ac:spMkLst>
            <pc:docMk/>
            <pc:sldMk cId="2444118985" sldId="317"/>
            <ac:spMk id="3" creationId="{C4D8DDED-A78C-DCC5-1761-8FC247C5F30F}"/>
          </ac:spMkLst>
        </pc:spChg>
        <pc:spChg chg="add mod">
          <ac:chgData name="James Campbell" userId="ad01b5431c321d3e" providerId="LiveId" clId="{4B5F7886-B9BB-4F0A-831B-B504013109A2}" dt="2022-08-04T11:26:40.276" v="2123" actId="1076"/>
          <ac:spMkLst>
            <pc:docMk/>
            <pc:sldMk cId="2444118985" sldId="317"/>
            <ac:spMk id="4" creationId="{9796945A-390F-11C7-FBC4-3384A29A0E04}"/>
          </ac:spMkLst>
        </pc:spChg>
        <pc:spChg chg="add mod">
          <ac:chgData name="James Campbell" userId="ad01b5431c321d3e" providerId="LiveId" clId="{4B5F7886-B9BB-4F0A-831B-B504013109A2}" dt="2022-08-04T11:41:43.187" v="2841" actId="20577"/>
          <ac:spMkLst>
            <pc:docMk/>
            <pc:sldMk cId="2444118985" sldId="317"/>
            <ac:spMk id="5" creationId="{0DB858E1-1A68-99C8-CA76-1917FC714D02}"/>
          </ac:spMkLst>
        </pc:spChg>
        <pc:picChg chg="mod">
          <ac:chgData name="James Campbell" userId="ad01b5431c321d3e" providerId="LiveId" clId="{4B5F7886-B9BB-4F0A-831B-B504013109A2}" dt="2022-08-04T11:42:38.341" v="2842" actId="1076"/>
          <ac:picMkLst>
            <pc:docMk/>
            <pc:sldMk cId="2444118985" sldId="317"/>
            <ac:picMk id="6" creationId="{4D59D7E9-10A5-2BDD-3F66-A27DC917C784}"/>
          </ac:picMkLst>
        </pc:picChg>
        <pc:picChg chg="mod">
          <ac:chgData name="James Campbell" userId="ad01b5431c321d3e" providerId="LiveId" clId="{4B5F7886-B9BB-4F0A-831B-B504013109A2}" dt="2022-08-04T11:26:28.429" v="2121" actId="1076"/>
          <ac:picMkLst>
            <pc:docMk/>
            <pc:sldMk cId="2444118985" sldId="317"/>
            <ac:picMk id="9" creationId="{3BC826B9-CC4B-6951-AB89-39B645F26375}"/>
          </ac:picMkLst>
        </pc:picChg>
        <pc:picChg chg="mod">
          <ac:chgData name="James Campbell" userId="ad01b5431c321d3e" providerId="LiveId" clId="{4B5F7886-B9BB-4F0A-831B-B504013109A2}" dt="2022-08-04T11:26:13.329" v="2119" actId="1076"/>
          <ac:picMkLst>
            <pc:docMk/>
            <pc:sldMk cId="2444118985" sldId="317"/>
            <ac:picMk id="10" creationId="{9DDAA668-CB52-6559-0DB5-C253444BC478}"/>
          </ac:picMkLst>
        </pc:picChg>
        <pc:picChg chg="add mod">
          <ac:chgData name="James Campbell" userId="ad01b5431c321d3e" providerId="LiveId" clId="{4B5F7886-B9BB-4F0A-831B-B504013109A2}" dt="2022-08-04T11:55:54.485" v="2968" actId="1076"/>
          <ac:picMkLst>
            <pc:docMk/>
            <pc:sldMk cId="2444118985" sldId="317"/>
            <ac:picMk id="11" creationId="{39A981EF-5D90-EF39-B3C4-A1E320B7E2F5}"/>
          </ac:picMkLst>
        </pc:picChg>
        <pc:picChg chg="add mod">
          <ac:chgData name="James Campbell" userId="ad01b5431c321d3e" providerId="LiveId" clId="{4B5F7886-B9BB-4F0A-831B-B504013109A2}" dt="2022-08-04T11:56:02.733" v="2969" actId="1076"/>
          <ac:picMkLst>
            <pc:docMk/>
            <pc:sldMk cId="2444118985" sldId="317"/>
            <ac:picMk id="12" creationId="{90EB22E6-2CE4-90D8-2F51-06D2CCBDE3D7}"/>
          </ac:picMkLst>
        </pc:picChg>
      </pc:sldChg>
      <pc:sldChg chg="addSp delSp modSp mod">
        <pc:chgData name="James Campbell" userId="ad01b5431c321d3e" providerId="LiveId" clId="{4B5F7886-B9BB-4F0A-831B-B504013109A2}" dt="2022-08-04T11:00:24.936" v="1827" actId="208"/>
        <pc:sldMkLst>
          <pc:docMk/>
          <pc:sldMk cId="3530771886" sldId="318"/>
        </pc:sldMkLst>
        <pc:spChg chg="add del mod">
          <ac:chgData name="James Campbell" userId="ad01b5431c321d3e" providerId="LiveId" clId="{4B5F7886-B9BB-4F0A-831B-B504013109A2}" dt="2022-08-04T10:58:52.712" v="1815" actId="21"/>
          <ac:spMkLst>
            <pc:docMk/>
            <pc:sldMk cId="3530771886" sldId="318"/>
            <ac:spMk id="3" creationId="{182DB951-7EE3-710E-A341-46E478DAEACC}"/>
          </ac:spMkLst>
        </pc:spChg>
        <pc:picChg chg="mod">
          <ac:chgData name="James Campbell" userId="ad01b5431c321d3e" providerId="LiveId" clId="{4B5F7886-B9BB-4F0A-831B-B504013109A2}" dt="2022-08-04T10:57:45.185" v="1807" actId="1076"/>
          <ac:picMkLst>
            <pc:docMk/>
            <pc:sldMk cId="3530771886" sldId="318"/>
            <ac:picMk id="53" creationId="{4CE3E82F-38F6-D625-1B59-3DD03004265D}"/>
          </ac:picMkLst>
        </pc:picChg>
        <pc:cxnChg chg="add mod">
          <ac:chgData name="James Campbell" userId="ad01b5431c321d3e" providerId="LiveId" clId="{4B5F7886-B9BB-4F0A-831B-B504013109A2}" dt="2022-08-04T11:00:24.936" v="1827" actId="208"/>
          <ac:cxnSpMkLst>
            <pc:docMk/>
            <pc:sldMk cId="3530771886" sldId="318"/>
            <ac:cxnSpMk id="5" creationId="{E0FEBF8C-D93A-BC58-8C42-868B90F7F5BA}"/>
          </ac:cxnSpMkLst>
        </pc:cxnChg>
        <pc:cxnChg chg="add mod">
          <ac:chgData name="James Campbell" userId="ad01b5431c321d3e" providerId="LiveId" clId="{4B5F7886-B9BB-4F0A-831B-B504013109A2}" dt="2022-08-04T11:00:00.894" v="1825" actId="1582"/>
          <ac:cxnSpMkLst>
            <pc:docMk/>
            <pc:sldMk cId="3530771886" sldId="318"/>
            <ac:cxnSpMk id="26" creationId="{01809388-4CF9-0C0E-9189-7F938E58715A}"/>
          </ac:cxnSpMkLst>
        </pc:cxnChg>
      </pc:sldChg>
      <pc:sldChg chg="addSp delSp modSp mod">
        <pc:chgData name="James Campbell" userId="ad01b5431c321d3e" providerId="LiveId" clId="{4B5F7886-B9BB-4F0A-831B-B504013109A2}" dt="2022-08-04T11:04:44.019" v="1871" actId="1076"/>
        <pc:sldMkLst>
          <pc:docMk/>
          <pc:sldMk cId="1869321390" sldId="319"/>
        </pc:sldMkLst>
        <pc:spChg chg="add mod">
          <ac:chgData name="James Campbell" userId="ad01b5431c321d3e" providerId="LiveId" clId="{4B5F7886-B9BB-4F0A-831B-B504013109A2}" dt="2022-08-04T11:04:27.025" v="1861" actId="1076"/>
          <ac:spMkLst>
            <pc:docMk/>
            <pc:sldMk cId="1869321390" sldId="319"/>
            <ac:spMk id="3" creationId="{B5385840-354C-5B69-FAD7-0B7747A8C1FE}"/>
          </ac:spMkLst>
        </pc:spChg>
        <pc:spChg chg="add mod">
          <ac:chgData name="James Campbell" userId="ad01b5431c321d3e" providerId="LiveId" clId="{4B5F7886-B9BB-4F0A-831B-B504013109A2}" dt="2022-08-04T11:04:44.019" v="1871" actId="1076"/>
          <ac:spMkLst>
            <pc:docMk/>
            <pc:sldMk cId="1869321390" sldId="319"/>
            <ac:spMk id="4" creationId="{FC6DB634-0582-FC07-3AE7-200353A437CE}"/>
          </ac:spMkLst>
        </pc:spChg>
        <pc:picChg chg="del">
          <ac:chgData name="James Campbell" userId="ad01b5431c321d3e" providerId="LiveId" clId="{4B5F7886-B9BB-4F0A-831B-B504013109A2}" dt="2022-08-04T11:02:49.597" v="1842" actId="21"/>
          <ac:picMkLst>
            <pc:docMk/>
            <pc:sldMk cId="1869321390" sldId="319"/>
            <ac:picMk id="7" creationId="{94D66842-C631-B0DA-DC08-F36D53B35F70}"/>
          </ac:picMkLst>
        </pc:picChg>
        <pc:picChg chg="add mod">
          <ac:chgData name="James Campbell" userId="ad01b5431c321d3e" providerId="LiveId" clId="{4B5F7886-B9BB-4F0A-831B-B504013109A2}" dt="2022-08-04T11:03:34.974" v="1850" actId="1076"/>
          <ac:picMkLst>
            <pc:docMk/>
            <pc:sldMk cId="1869321390" sldId="319"/>
            <ac:picMk id="24" creationId="{89F3C38E-5F6C-62C6-2016-F4F532548646}"/>
          </ac:picMkLst>
        </pc:picChg>
      </pc:sldChg>
      <pc:sldChg chg="add del">
        <pc:chgData name="James Campbell" userId="ad01b5431c321d3e" providerId="LiveId" clId="{4B5F7886-B9BB-4F0A-831B-B504013109A2}" dt="2022-08-04T11:01:52.897" v="1829" actId="2696"/>
        <pc:sldMkLst>
          <pc:docMk/>
          <pc:sldMk cId="3339349650" sldId="320"/>
        </pc:sldMkLst>
      </pc:sldChg>
      <pc:sldChg chg="addSp delSp modSp mod">
        <pc:chgData name="James Campbell" userId="ad01b5431c321d3e" providerId="LiveId" clId="{4B5F7886-B9BB-4F0A-831B-B504013109A2}" dt="2022-08-04T12:21:13.637" v="3974" actId="1076"/>
        <pc:sldMkLst>
          <pc:docMk/>
          <pc:sldMk cId="3970516530" sldId="320"/>
        </pc:sldMkLst>
        <pc:spChg chg="mod">
          <ac:chgData name="James Campbell" userId="ad01b5431c321d3e" providerId="LiveId" clId="{4B5F7886-B9BB-4F0A-831B-B504013109A2}" dt="2022-08-04T11:27:21.532" v="2127" actId="1076"/>
          <ac:spMkLst>
            <pc:docMk/>
            <pc:sldMk cId="3970516530" sldId="320"/>
            <ac:spMk id="2" creationId="{716360BC-E808-49B8-8A7A-5AAA518DD0AD}"/>
          </ac:spMkLst>
        </pc:spChg>
        <pc:spChg chg="add mod">
          <ac:chgData name="James Campbell" userId="ad01b5431c321d3e" providerId="LiveId" clId="{4B5F7886-B9BB-4F0A-831B-B504013109A2}" dt="2022-08-04T12:21:13.637" v="3974" actId="1076"/>
          <ac:spMkLst>
            <pc:docMk/>
            <pc:sldMk cId="3970516530" sldId="320"/>
            <ac:spMk id="3" creationId="{22B90160-32E0-5575-908F-6C24745AC8F2}"/>
          </ac:spMkLst>
        </pc:spChg>
        <pc:picChg chg="del">
          <ac:chgData name="James Campbell" userId="ad01b5431c321d3e" providerId="LiveId" clId="{4B5F7886-B9BB-4F0A-831B-B504013109A2}" dt="2022-08-04T11:56:18.927" v="2970" actId="21"/>
          <ac:picMkLst>
            <pc:docMk/>
            <pc:sldMk cId="3970516530" sldId="320"/>
            <ac:picMk id="6" creationId="{4D59D7E9-10A5-2BDD-3F66-A27DC917C784}"/>
          </ac:picMkLst>
        </pc:picChg>
        <pc:picChg chg="del">
          <ac:chgData name="James Campbell" userId="ad01b5431c321d3e" providerId="LiveId" clId="{4B5F7886-B9BB-4F0A-831B-B504013109A2}" dt="2022-08-04T12:07:21.376" v="3366" actId="21"/>
          <ac:picMkLst>
            <pc:docMk/>
            <pc:sldMk cId="3970516530" sldId="320"/>
            <ac:picMk id="9" creationId="{3BC826B9-CC4B-6951-AB89-39B645F26375}"/>
          </ac:picMkLst>
        </pc:picChg>
        <pc:picChg chg="del">
          <ac:chgData name="James Campbell" userId="ad01b5431c321d3e" providerId="LiveId" clId="{4B5F7886-B9BB-4F0A-831B-B504013109A2}" dt="2022-08-04T12:07:25.965" v="3367" actId="21"/>
          <ac:picMkLst>
            <pc:docMk/>
            <pc:sldMk cId="3970516530" sldId="320"/>
            <ac:picMk id="10" creationId="{9DDAA668-CB52-6559-0DB5-C253444BC478}"/>
          </ac:picMkLst>
        </pc:picChg>
      </pc:sldChg>
      <pc:sldChg chg="delSp modSp mod">
        <pc:chgData name="James Campbell" userId="ad01b5431c321d3e" providerId="LiveId" clId="{4B5F7886-B9BB-4F0A-831B-B504013109A2}" dt="2022-08-04T12:27:41.727" v="4142" actId="21"/>
        <pc:sldMkLst>
          <pc:docMk/>
          <pc:sldMk cId="1729138502" sldId="321"/>
        </pc:sldMkLst>
        <pc:spChg chg="del">
          <ac:chgData name="James Campbell" userId="ad01b5431c321d3e" providerId="LiveId" clId="{4B5F7886-B9BB-4F0A-831B-B504013109A2}" dt="2022-08-04T12:27:41.727" v="4142" actId="21"/>
          <ac:spMkLst>
            <pc:docMk/>
            <pc:sldMk cId="1729138502" sldId="321"/>
            <ac:spMk id="3" creationId="{D0743314-A5BE-B9E0-17BC-13C19ACB68E8}"/>
          </ac:spMkLst>
        </pc:spChg>
        <pc:picChg chg="del">
          <ac:chgData name="James Campbell" userId="ad01b5431c321d3e" providerId="LiveId" clId="{4B5F7886-B9BB-4F0A-831B-B504013109A2}" dt="2022-08-04T12:27:29.160" v="4138" actId="21"/>
          <ac:picMkLst>
            <pc:docMk/>
            <pc:sldMk cId="1729138502" sldId="321"/>
            <ac:picMk id="5" creationId="{E5DB8F04-CE5A-C912-6E73-DB253BED7E64}"/>
          </ac:picMkLst>
        </pc:picChg>
        <pc:picChg chg="del mod">
          <ac:chgData name="James Campbell" userId="ad01b5431c321d3e" providerId="LiveId" clId="{4B5F7886-B9BB-4F0A-831B-B504013109A2}" dt="2022-08-04T12:27:32.644" v="4140" actId="21"/>
          <ac:picMkLst>
            <pc:docMk/>
            <pc:sldMk cId="1729138502" sldId="321"/>
            <ac:picMk id="6" creationId="{644E1E6C-83E0-CA99-D04F-9FCF1FFDA9DD}"/>
          </ac:picMkLst>
        </pc:picChg>
        <pc:picChg chg="del">
          <ac:chgData name="James Campbell" userId="ad01b5431c321d3e" providerId="LiveId" clId="{4B5F7886-B9BB-4F0A-831B-B504013109A2}" dt="2022-08-04T12:27:35.775" v="4141" actId="21"/>
          <ac:picMkLst>
            <pc:docMk/>
            <pc:sldMk cId="1729138502" sldId="321"/>
            <ac:picMk id="9" creationId="{0B4C15BA-9645-035C-2A30-10D3F2AD95E9}"/>
          </ac:picMkLst>
        </pc:picChg>
      </pc:sldChg>
      <pc:sldChg chg="delSp modSp mod">
        <pc:chgData name="James Campbell" userId="ad01b5431c321d3e" providerId="LiveId" clId="{4B5F7886-B9BB-4F0A-831B-B504013109A2}" dt="2022-08-04T12:52:23.121" v="4553" actId="114"/>
        <pc:sldMkLst>
          <pc:docMk/>
          <pc:sldMk cId="2233666838" sldId="322"/>
        </pc:sldMkLst>
        <pc:spChg chg="mod">
          <ac:chgData name="James Campbell" userId="ad01b5431c321d3e" providerId="LiveId" clId="{4B5F7886-B9BB-4F0A-831B-B504013109A2}" dt="2022-08-04T12:52:23.121" v="4553" actId="114"/>
          <ac:spMkLst>
            <pc:docMk/>
            <pc:sldMk cId="2233666838" sldId="322"/>
            <ac:spMk id="3" creationId="{D0743314-A5BE-B9E0-17BC-13C19ACB68E8}"/>
          </ac:spMkLst>
        </pc:spChg>
        <pc:picChg chg="del">
          <ac:chgData name="James Campbell" userId="ad01b5431c321d3e" providerId="LiveId" clId="{4B5F7886-B9BB-4F0A-831B-B504013109A2}" dt="2022-08-04T12:28:54.782" v="4178" actId="21"/>
          <ac:picMkLst>
            <pc:docMk/>
            <pc:sldMk cId="2233666838" sldId="322"/>
            <ac:picMk id="6" creationId="{644E1E6C-83E0-CA99-D04F-9FCF1FFDA9DD}"/>
          </ac:picMkLst>
        </pc:picChg>
        <pc:picChg chg="del">
          <ac:chgData name="James Campbell" userId="ad01b5431c321d3e" providerId="LiveId" clId="{4B5F7886-B9BB-4F0A-831B-B504013109A2}" dt="2022-08-04T12:28:58.253" v="4179" actId="21"/>
          <ac:picMkLst>
            <pc:docMk/>
            <pc:sldMk cId="2233666838" sldId="322"/>
            <ac:picMk id="9" creationId="{0B4C15BA-9645-035C-2A30-10D3F2AD95E9}"/>
          </ac:picMkLst>
        </pc:picChg>
      </pc:sldChg>
      <pc:sldChg chg="delSp modSp del mod">
        <pc:chgData name="James Campbell" userId="ad01b5431c321d3e" providerId="LiveId" clId="{4B5F7886-B9BB-4F0A-831B-B504013109A2}" dt="2022-08-04T12:45:27.424" v="4491" actId="2696"/>
        <pc:sldMkLst>
          <pc:docMk/>
          <pc:sldMk cId="2634274943" sldId="323"/>
        </pc:sldMkLst>
        <pc:spChg chg="mod">
          <ac:chgData name="James Campbell" userId="ad01b5431c321d3e" providerId="LiveId" clId="{4B5F7886-B9BB-4F0A-831B-B504013109A2}" dt="2022-08-04T12:44:55.235" v="4490" actId="20577"/>
          <ac:spMkLst>
            <pc:docMk/>
            <pc:sldMk cId="2634274943" sldId="323"/>
            <ac:spMk id="2" creationId="{716360BC-E808-49B8-8A7A-5AAA518DD0AD}"/>
          </ac:spMkLst>
        </pc:spChg>
        <pc:spChg chg="del mod">
          <ac:chgData name="James Campbell" userId="ad01b5431c321d3e" providerId="LiveId" clId="{4B5F7886-B9BB-4F0A-831B-B504013109A2}" dt="2022-08-04T12:44:45.258" v="4470"/>
          <ac:spMkLst>
            <pc:docMk/>
            <pc:sldMk cId="2634274943" sldId="323"/>
            <ac:spMk id="3" creationId="{22B90160-32E0-5575-908F-6C24745AC8F2}"/>
          </ac:spMkLst>
        </pc:spChg>
      </pc:sldChg>
      <pc:sldChg chg="addSp delSp modSp new mod setBg setClrOvrMap">
        <pc:chgData name="James Campbell" userId="ad01b5431c321d3e" providerId="LiveId" clId="{4B5F7886-B9BB-4F0A-831B-B504013109A2}" dt="2022-08-04T12:51:34.939" v="4522" actId="2711"/>
        <pc:sldMkLst>
          <pc:docMk/>
          <pc:sldMk cId="2934248867" sldId="323"/>
        </pc:sldMkLst>
        <pc:spChg chg="mod ord">
          <ac:chgData name="James Campbell" userId="ad01b5431c321d3e" providerId="LiveId" clId="{4B5F7886-B9BB-4F0A-831B-B504013109A2}" dt="2022-08-04T12:51:34.939" v="4522" actId="2711"/>
          <ac:spMkLst>
            <pc:docMk/>
            <pc:sldMk cId="2934248867" sldId="323"/>
            <ac:spMk id="2" creationId="{9D714C3D-412E-3DE9-61C6-4F7E7BE6D458}"/>
          </ac:spMkLst>
        </pc:spChg>
        <pc:spChg chg="del">
          <ac:chgData name="James Campbell" userId="ad01b5431c321d3e" providerId="LiveId" clId="{4B5F7886-B9BB-4F0A-831B-B504013109A2}" dt="2022-08-04T12:45:42.766" v="4503" actId="21"/>
          <ac:spMkLst>
            <pc:docMk/>
            <pc:sldMk cId="2934248867" sldId="323"/>
            <ac:spMk id="3" creationId="{ADBA1D43-6676-BF7F-092C-B0865E8BE5B0}"/>
          </ac:spMkLst>
        </pc:spChg>
        <pc:spChg chg="add del">
          <ac:chgData name="James Campbell" userId="ad01b5431c321d3e" providerId="LiveId" clId="{4B5F7886-B9BB-4F0A-831B-B504013109A2}" dt="2022-08-04T12:51:17.515" v="4519" actId="26606"/>
          <ac:spMkLst>
            <pc:docMk/>
            <pc:sldMk cId="2934248867" sldId="323"/>
            <ac:spMk id="13319" creationId="{71B2258F-86CA-4D4D-8270-BC05FCDEBFB3}"/>
          </ac:spMkLst>
        </pc:spChg>
        <pc:spChg chg="add">
          <ac:chgData name="James Campbell" userId="ad01b5431c321d3e" providerId="LiveId" clId="{4B5F7886-B9BB-4F0A-831B-B504013109A2}" dt="2022-08-04T12:51:17.549" v="4520" actId="26606"/>
          <ac:spMkLst>
            <pc:docMk/>
            <pc:sldMk cId="2934248867" sldId="323"/>
            <ac:spMk id="13321" creationId="{AB58EF07-17C2-48CF-ABB0-EEF1F17CB8F0}"/>
          </ac:spMkLst>
        </pc:spChg>
        <pc:spChg chg="add">
          <ac:chgData name="James Campbell" userId="ad01b5431c321d3e" providerId="LiveId" clId="{4B5F7886-B9BB-4F0A-831B-B504013109A2}" dt="2022-08-04T12:51:17.549" v="4520" actId="26606"/>
          <ac:spMkLst>
            <pc:docMk/>
            <pc:sldMk cId="2934248867" sldId="323"/>
            <ac:spMk id="13322" creationId="{0671A8AE-40A1-4631-A6B8-581AFF065482}"/>
          </ac:spMkLst>
        </pc:spChg>
        <pc:spChg chg="add">
          <ac:chgData name="James Campbell" userId="ad01b5431c321d3e" providerId="LiveId" clId="{4B5F7886-B9BB-4F0A-831B-B504013109A2}" dt="2022-08-04T12:51:17.549" v="4520" actId="26606"/>
          <ac:spMkLst>
            <pc:docMk/>
            <pc:sldMk cId="2934248867" sldId="323"/>
            <ac:spMk id="13323" creationId="{AF2F604E-43BE-4DC3-B983-E071523364F8}"/>
          </ac:spMkLst>
        </pc:spChg>
        <pc:spChg chg="add">
          <ac:chgData name="James Campbell" userId="ad01b5431c321d3e" providerId="LiveId" clId="{4B5F7886-B9BB-4F0A-831B-B504013109A2}" dt="2022-08-04T12:51:17.549" v="4520" actId="26606"/>
          <ac:spMkLst>
            <pc:docMk/>
            <pc:sldMk cId="2934248867" sldId="323"/>
            <ac:spMk id="13325" creationId="{08C9B587-E65E-4B52-B37C-ABEBB6E87928}"/>
          </ac:spMkLst>
        </pc:spChg>
        <pc:picChg chg="add del mod">
          <ac:chgData name="James Campbell" userId="ad01b5431c321d3e" providerId="LiveId" clId="{4B5F7886-B9BB-4F0A-831B-B504013109A2}" dt="2022-08-04T12:49:06.150" v="4516" actId="21"/>
          <ac:picMkLst>
            <pc:docMk/>
            <pc:sldMk cId="2934248867" sldId="323"/>
            <ac:picMk id="5" creationId="{E343452B-BD2B-E6F0-6A5D-6074E35A2932}"/>
          </ac:picMkLst>
        </pc:picChg>
        <pc:picChg chg="add mod">
          <ac:chgData name="James Campbell" userId="ad01b5431c321d3e" providerId="LiveId" clId="{4B5F7886-B9BB-4F0A-831B-B504013109A2}" dt="2022-08-04T12:51:17.549" v="4520" actId="26606"/>
          <ac:picMkLst>
            <pc:docMk/>
            <pc:sldMk cId="2934248867" sldId="323"/>
            <ac:picMk id="13314" creationId="{C63AF2EF-1595-BBE8-1F1A-48AEE316740B}"/>
          </ac:picMkLst>
        </pc:picChg>
      </pc:sldChg>
      <pc:sldMasterChg chg="add del addSldLayout delSldLayout">
        <pc:chgData name="James Campbell" userId="ad01b5431c321d3e" providerId="LiveId" clId="{4B5F7886-B9BB-4F0A-831B-B504013109A2}" dt="2022-08-03T20:56:07.407" v="124" actId="26606"/>
        <pc:sldMasterMkLst>
          <pc:docMk/>
          <pc:sldMasterMk cId="3810856576" sldId="2147483648"/>
        </pc:sldMasterMkLst>
        <pc:sldLayoutChg chg="add del">
          <pc:chgData name="James Campbell" userId="ad01b5431c321d3e" providerId="LiveId" clId="{4B5F7886-B9BB-4F0A-831B-B504013109A2}" dt="2022-08-03T20:56:07.407" v="124" actId="26606"/>
          <pc:sldLayoutMkLst>
            <pc:docMk/>
            <pc:sldMasterMk cId="3810856576" sldId="2147483648"/>
            <pc:sldLayoutMk cId="3230685937" sldId="2147483649"/>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2193533224" sldId="2147483650"/>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3265022014" sldId="2147483651"/>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4154867625" sldId="2147483652"/>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3188310700" sldId="2147483653"/>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2685972557" sldId="2147483654"/>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4033907409" sldId="2147483655"/>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2222111177" sldId="2147483656"/>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1287587285" sldId="2147483657"/>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2204605132" sldId="2147483658"/>
          </pc:sldLayoutMkLst>
        </pc:sldLayoutChg>
        <pc:sldLayoutChg chg="add del">
          <pc:chgData name="James Campbell" userId="ad01b5431c321d3e" providerId="LiveId" clId="{4B5F7886-B9BB-4F0A-831B-B504013109A2}" dt="2022-08-03T20:56:07.407" v="124" actId="26606"/>
          <pc:sldLayoutMkLst>
            <pc:docMk/>
            <pc:sldMasterMk cId="3810856576" sldId="2147483648"/>
            <pc:sldLayoutMk cId="3867761119" sldId="2147483659"/>
          </pc:sldLayoutMkLst>
        </pc:sldLayoutChg>
      </pc:sldMasterChg>
      <pc:sldMasterChg chg="add del addSldLayout delSldLayout">
        <pc:chgData name="James Campbell" userId="ad01b5431c321d3e" providerId="LiveId" clId="{4B5F7886-B9BB-4F0A-831B-B504013109A2}" dt="2022-08-03T20:56:07.407" v="124" actId="26606"/>
        <pc:sldMasterMkLst>
          <pc:docMk/>
          <pc:sldMasterMk cId="3317206561" sldId="2147483683"/>
        </pc:sldMasterMkLst>
        <pc:sldLayoutChg chg="add del">
          <pc:chgData name="James Campbell" userId="ad01b5431c321d3e" providerId="LiveId" clId="{4B5F7886-B9BB-4F0A-831B-B504013109A2}" dt="2022-08-03T20:56:07.407" v="124" actId="26606"/>
          <pc:sldLayoutMkLst>
            <pc:docMk/>
            <pc:sldMasterMk cId="3317206561" sldId="2147483683"/>
            <pc:sldLayoutMk cId="1349281631" sldId="2147483672"/>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3560195478" sldId="2147483673"/>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3426596749" sldId="2147483674"/>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4130158796" sldId="2147483675"/>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3799749053" sldId="2147483676"/>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3090822031" sldId="2147483677"/>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2943291755" sldId="2147483678"/>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3286428549" sldId="2147483679"/>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664201215" sldId="2147483680"/>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2431948701" sldId="2147483681"/>
          </pc:sldLayoutMkLst>
        </pc:sldLayoutChg>
        <pc:sldLayoutChg chg="add del">
          <pc:chgData name="James Campbell" userId="ad01b5431c321d3e" providerId="LiveId" clId="{4B5F7886-B9BB-4F0A-831B-B504013109A2}" dt="2022-08-03T20:56:07.407" v="124" actId="26606"/>
          <pc:sldLayoutMkLst>
            <pc:docMk/>
            <pc:sldMasterMk cId="3317206561" sldId="2147483683"/>
            <pc:sldLayoutMk cId="1954585804" sldId="2147483682"/>
          </pc:sldLayoutMkLst>
        </pc:sldLayoutChg>
      </pc:sldMasterChg>
      <pc:sldMasterChg chg="add del addSldLayout delSldLayout">
        <pc:chgData name="James Campbell" userId="ad01b5431c321d3e" providerId="LiveId" clId="{4B5F7886-B9BB-4F0A-831B-B504013109A2}" dt="2022-08-03T20:55:40.341" v="116" actId="26606"/>
        <pc:sldMasterMkLst>
          <pc:docMk/>
          <pc:sldMasterMk cId="814261755" sldId="2147483696"/>
        </pc:sldMasterMkLst>
        <pc:sldLayoutChg chg="add del">
          <pc:chgData name="James Campbell" userId="ad01b5431c321d3e" providerId="LiveId" clId="{4B5F7886-B9BB-4F0A-831B-B504013109A2}" dt="2022-08-03T20:55:40.341" v="116" actId="26606"/>
          <pc:sldLayoutMkLst>
            <pc:docMk/>
            <pc:sldMasterMk cId="814261755" sldId="2147483696"/>
            <pc:sldLayoutMk cId="1525977012" sldId="2147483685"/>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1428859530" sldId="2147483686"/>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1543296519" sldId="2147483687"/>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850491125" sldId="2147483688"/>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4281363859" sldId="2147483689"/>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1598441230" sldId="2147483690"/>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3014268341" sldId="2147483691"/>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3344693272" sldId="2147483692"/>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2505727085" sldId="2147483693"/>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975508057" sldId="2147483694"/>
          </pc:sldLayoutMkLst>
        </pc:sldLayoutChg>
        <pc:sldLayoutChg chg="add del">
          <pc:chgData name="James Campbell" userId="ad01b5431c321d3e" providerId="LiveId" clId="{4B5F7886-B9BB-4F0A-831B-B504013109A2}" dt="2022-08-03T20:55:40.341" v="116" actId="26606"/>
          <pc:sldLayoutMkLst>
            <pc:docMk/>
            <pc:sldMasterMk cId="814261755" sldId="2147483696"/>
            <pc:sldLayoutMk cId="3809896373"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BA492-C390-4D08-94C2-FC987AAAE391}"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94A79-327C-41A0-9427-81EB7AD9EFF6}" type="slidenum">
              <a:rPr lang="en-US" smtClean="0"/>
              <a:t>‹#›</a:t>
            </a:fld>
            <a:endParaRPr lang="en-US"/>
          </a:p>
        </p:txBody>
      </p:sp>
    </p:spTree>
    <p:extLst>
      <p:ext uri="{BB962C8B-B14F-4D97-AF65-F5344CB8AC3E}">
        <p14:creationId xmlns:p14="http://schemas.microsoft.com/office/powerpoint/2010/main" val="3345888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AFD2-1ACA-BB2E-CBAF-6828ED466C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DC7925-D197-6FBE-1B97-854D8BE81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B3D04B-411B-0323-8C04-FF665E2A67A0}"/>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5" name="Footer Placeholder 4">
            <a:extLst>
              <a:ext uri="{FF2B5EF4-FFF2-40B4-BE49-F238E27FC236}">
                <a16:creationId xmlns:a16="http://schemas.microsoft.com/office/drawing/2014/main" id="{347F70EC-AB58-EC80-546A-66B5D956E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9499E-09D9-DA8C-21A5-2EB2DD202E6D}"/>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323068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21BB-9559-2DB1-7FEC-7911148C2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BA1A5-BA0B-2085-E865-CC288EAF8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0B6E7-EF2E-063B-187D-1F1FE773591E}"/>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5" name="Footer Placeholder 4">
            <a:extLst>
              <a:ext uri="{FF2B5EF4-FFF2-40B4-BE49-F238E27FC236}">
                <a16:creationId xmlns:a16="http://schemas.microsoft.com/office/drawing/2014/main" id="{BC11A1F0-30AA-1BE6-9185-348A61C18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9660B-4763-1F26-0C70-385054CBC582}"/>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220460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0C7384-D66B-73F8-8920-B5DE1A7D03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F7A98-1EBD-4C9F-1857-ADC62C308A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F7E2D-315D-050F-5CF0-C922DF81F6E5}"/>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5" name="Footer Placeholder 4">
            <a:extLst>
              <a:ext uri="{FF2B5EF4-FFF2-40B4-BE49-F238E27FC236}">
                <a16:creationId xmlns:a16="http://schemas.microsoft.com/office/drawing/2014/main" id="{E62384C4-63A9-023F-5CDE-51420DFB1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915A9-B9DD-7E60-CF9A-3BDFD585D417}"/>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38677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4F14-DB68-22B2-CC0B-EBC525B5A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D8059-9AA6-C332-7BC8-7979459A2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2E669-008B-8EAC-67C3-EB6EFA782312}"/>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5" name="Footer Placeholder 4">
            <a:extLst>
              <a:ext uri="{FF2B5EF4-FFF2-40B4-BE49-F238E27FC236}">
                <a16:creationId xmlns:a16="http://schemas.microsoft.com/office/drawing/2014/main" id="{6A83BD3A-A7C5-452C-1548-837854125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6AE61-4118-D6EC-4F7A-15D1870B9EBE}"/>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219353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1959-7715-9CC3-CABE-FF82D40F0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D4138-EE9A-F6B0-0DA9-4E6C69C8D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9D233-17A7-D8AF-4F82-0F8A1BC772E3}"/>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5" name="Footer Placeholder 4">
            <a:extLst>
              <a:ext uri="{FF2B5EF4-FFF2-40B4-BE49-F238E27FC236}">
                <a16:creationId xmlns:a16="http://schemas.microsoft.com/office/drawing/2014/main" id="{F11385B7-4C68-8099-EE41-A6D7A2D6C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A86CC-4047-FA2C-3F75-122E116F6E7C}"/>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326502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C8A6-0FDA-0CA6-CC3A-4EF4EF633A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3106BF-8DE0-57C4-EB3B-134339575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EBC8EB-941C-1D69-13F4-5C9803351D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042BDB-686A-9B95-9498-87B9C570EFB8}"/>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6" name="Footer Placeholder 5">
            <a:extLst>
              <a:ext uri="{FF2B5EF4-FFF2-40B4-BE49-F238E27FC236}">
                <a16:creationId xmlns:a16="http://schemas.microsoft.com/office/drawing/2014/main" id="{775D28A4-B7B4-3725-AB5A-1CA3247F7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BBAA0-FE54-8EF5-BEC6-5E2A5EBEBCE6}"/>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415486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57CD-62B0-9595-D0EC-3B5D364418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C412B7-AE0E-5051-73E0-D1136B31D7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2A3438-116A-2C68-D2B2-0D606E74D5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5AFAB-1E5E-62D8-AC6A-20D4C94D2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9C6357-FFF5-E708-1D92-9073264B7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4AFBA1-AAD2-105F-D831-621BD0BD587D}"/>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8" name="Footer Placeholder 7">
            <a:extLst>
              <a:ext uri="{FF2B5EF4-FFF2-40B4-BE49-F238E27FC236}">
                <a16:creationId xmlns:a16="http://schemas.microsoft.com/office/drawing/2014/main" id="{78E3394E-13A6-12E1-8878-2A8B7A2600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37F62A-A589-80E3-BEDA-7406743D83BB}"/>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318831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77BE-7A08-6044-7B73-9748E41036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CD855D-94FD-7C4C-8243-4AE103E016D1}"/>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4" name="Footer Placeholder 3">
            <a:extLst>
              <a:ext uri="{FF2B5EF4-FFF2-40B4-BE49-F238E27FC236}">
                <a16:creationId xmlns:a16="http://schemas.microsoft.com/office/drawing/2014/main" id="{283DB0B6-C411-262F-D71C-DDC72A52D1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0B2953-1EAC-1E90-D7FE-C7C8A61508BA}"/>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268597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3A8C6-2987-34BB-B840-7DD0F8520D45}"/>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3" name="Footer Placeholder 2">
            <a:extLst>
              <a:ext uri="{FF2B5EF4-FFF2-40B4-BE49-F238E27FC236}">
                <a16:creationId xmlns:a16="http://schemas.microsoft.com/office/drawing/2014/main" id="{3005D061-6C80-2E72-C4E4-9E02BC2DBD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781F5-4E88-2FFD-A17B-3FB5D40B3186}"/>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403390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830CF-304A-7A38-1418-232A96C4E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D1A2DA-6B67-AC36-414F-FA8332B46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C41013-1C79-E045-1317-5CEEA813F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4EF21-0EAA-CB3E-CB59-13994FA03E74}"/>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6" name="Footer Placeholder 5">
            <a:extLst>
              <a:ext uri="{FF2B5EF4-FFF2-40B4-BE49-F238E27FC236}">
                <a16:creationId xmlns:a16="http://schemas.microsoft.com/office/drawing/2014/main" id="{C37CF1F1-EAD1-35A4-703F-69D5C0A9E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3C031-3A1C-13DC-3091-5054ACCC925E}"/>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222211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F8FF-CA5B-AD4E-8602-FBD9AD81A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AF123-0646-DE43-58B0-109D6526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2764D6-8CCF-1776-0BA5-B4D6B0F6B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FB1F6F-A20A-33DD-4FD4-0215BA215D6E}"/>
              </a:ext>
            </a:extLst>
          </p:cNvPr>
          <p:cNvSpPr>
            <a:spLocks noGrp="1"/>
          </p:cNvSpPr>
          <p:nvPr>
            <p:ph type="dt" sz="half" idx="10"/>
          </p:nvPr>
        </p:nvSpPr>
        <p:spPr/>
        <p:txBody>
          <a:bodyPr/>
          <a:lstStyle/>
          <a:p>
            <a:fld id="{AC4C53D9-D0D2-40E1-9287-ECB8044B9C01}" type="datetimeFigureOut">
              <a:rPr lang="en-US" smtClean="0"/>
              <a:t>8/3/2022</a:t>
            </a:fld>
            <a:endParaRPr lang="en-US"/>
          </a:p>
        </p:txBody>
      </p:sp>
      <p:sp>
        <p:nvSpPr>
          <p:cNvPr id="6" name="Footer Placeholder 5">
            <a:extLst>
              <a:ext uri="{FF2B5EF4-FFF2-40B4-BE49-F238E27FC236}">
                <a16:creationId xmlns:a16="http://schemas.microsoft.com/office/drawing/2014/main" id="{81DE4CAE-E196-8C83-DFEE-63841C138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466C5-D538-64C4-5261-0A89C082C1E1}"/>
              </a:ext>
            </a:extLst>
          </p:cNvPr>
          <p:cNvSpPr>
            <a:spLocks noGrp="1"/>
          </p:cNvSpPr>
          <p:nvPr>
            <p:ph type="sldNum" sz="quarter" idx="12"/>
          </p:nvPr>
        </p:nvSpPr>
        <p:spPr/>
        <p:txBody>
          <a:bodyPr/>
          <a:lstStyle/>
          <a:p>
            <a:fld id="{996F0ECE-3638-4357-AD55-28E4C87659B2}" type="slidenum">
              <a:rPr lang="en-US" smtClean="0"/>
              <a:t>‹#›</a:t>
            </a:fld>
            <a:endParaRPr lang="en-US"/>
          </a:p>
        </p:txBody>
      </p:sp>
    </p:spTree>
    <p:extLst>
      <p:ext uri="{BB962C8B-B14F-4D97-AF65-F5344CB8AC3E}">
        <p14:creationId xmlns:p14="http://schemas.microsoft.com/office/powerpoint/2010/main" val="128758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85E9C-7447-24A6-2F58-895611C45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FD928-99C2-B9C9-3C2D-AFE0091AF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8877D-F45D-9360-BF53-032352557D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C53D9-D0D2-40E1-9287-ECB8044B9C01}" type="datetimeFigureOut">
              <a:rPr lang="en-US" smtClean="0"/>
              <a:t>8/3/2022</a:t>
            </a:fld>
            <a:endParaRPr lang="en-US"/>
          </a:p>
        </p:txBody>
      </p:sp>
      <p:sp>
        <p:nvSpPr>
          <p:cNvPr id="5" name="Footer Placeholder 4">
            <a:extLst>
              <a:ext uri="{FF2B5EF4-FFF2-40B4-BE49-F238E27FC236}">
                <a16:creationId xmlns:a16="http://schemas.microsoft.com/office/drawing/2014/main" id="{E06569C5-0E6D-7ABA-0F8F-DF7CF1ADF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D67788-CCF4-F2D5-F1D6-1FA6DD9830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F0ECE-3638-4357-AD55-28E4C87659B2}" type="slidenum">
              <a:rPr lang="en-US" smtClean="0"/>
              <a:t>‹#›</a:t>
            </a:fld>
            <a:endParaRPr lang="en-US"/>
          </a:p>
        </p:txBody>
      </p:sp>
    </p:spTree>
    <p:extLst>
      <p:ext uri="{BB962C8B-B14F-4D97-AF65-F5344CB8AC3E}">
        <p14:creationId xmlns:p14="http://schemas.microsoft.com/office/powerpoint/2010/main" val="3810856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7,042,170 Light yellow background Images, Stock Photos &amp; Vectors |  Shutterstock">
            <a:extLst>
              <a:ext uri="{FF2B5EF4-FFF2-40B4-BE49-F238E27FC236}">
                <a16:creationId xmlns:a16="http://schemas.microsoft.com/office/drawing/2014/main" id="{B5049CDC-2DC1-B456-77DA-98B895B7C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46"/>
          <a:stretch/>
        </p:blipFill>
        <p:spPr bwMode="auto">
          <a:xfrm>
            <a:off x="-1" y="-9265"/>
            <a:ext cx="12192001" cy="6881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7E6B27-72E1-E77A-FFEF-2DA36B04E34D}"/>
              </a:ext>
            </a:extLst>
          </p:cNvPr>
          <p:cNvSpPr>
            <a:spLocks noGrp="1"/>
          </p:cNvSpPr>
          <p:nvPr>
            <p:ph type="ctrTitle"/>
          </p:nvPr>
        </p:nvSpPr>
        <p:spPr/>
        <p:txBody>
          <a:bodyPr>
            <a:noAutofit/>
          </a:bodyPr>
          <a:lstStyle/>
          <a:p>
            <a:pPr marL="0" marR="0" algn="ctr">
              <a:lnSpc>
                <a:spcPct val="107000"/>
              </a:lnSpc>
              <a:spcBef>
                <a:spcPts val="0"/>
              </a:spcBef>
              <a:spcAft>
                <a:spcPts val="800"/>
              </a:spcAft>
            </a:pPr>
            <a:r>
              <a:rPr lang="en-US" sz="5400" b="1" i="1">
                <a:effectLst/>
                <a:latin typeface="Microsoft Sans Serif" panose="020B0604020202020204" pitchFamily="34" charset="0"/>
                <a:ea typeface="Calibri" panose="020F0502020204030204" pitchFamily="34" charset="0"/>
                <a:cs typeface="Times New Roman" panose="02020603050405020304" pitchFamily="18" charset="0"/>
              </a:rPr>
              <a:t>Neural Network Linearization for Out-of-Distribution Robustness</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2991E19-FD8E-7F1D-A18F-660A4C2205A3}"/>
              </a:ext>
            </a:extLst>
          </p:cNvPr>
          <p:cNvSpPr>
            <a:spLocks noGrp="1"/>
          </p:cNvSpPr>
          <p:nvPr>
            <p:ph type="subTitle" idx="1"/>
          </p:nvPr>
        </p:nvSpPr>
        <p:spPr>
          <a:xfrm>
            <a:off x="1592826" y="3975664"/>
            <a:ext cx="9144000" cy="1655762"/>
          </a:xfrm>
        </p:spPr>
        <p:txBody>
          <a:bodyPr/>
          <a:lstStyle/>
          <a:p>
            <a:pPr marL="0" marR="0">
              <a:lnSpc>
                <a:spcPct val="107000"/>
              </a:lnSpc>
              <a:spcBef>
                <a:spcPts val="0"/>
              </a:spcBef>
              <a:spcAft>
                <a:spcPts val="800"/>
              </a:spcAft>
            </a:pPr>
            <a:r>
              <a:rPr lang="en-US" sz="1800" b="1" dirty="0">
                <a:effectLst/>
                <a:latin typeface="Abadi" panose="020B0604020104020204" pitchFamily="34" charset="0"/>
                <a:ea typeface="Calibri" panose="020F0502020204030204" pitchFamily="34" charset="0"/>
                <a:cs typeface="Times New Roman" panose="02020603050405020304" pitchFamily="18" charset="0"/>
              </a:rPr>
              <a:t>James Campbell</a:t>
            </a:r>
            <a:r>
              <a:rPr lang="en-US" sz="1800" b="1" baseline="30000" dirty="0">
                <a:latin typeface="Abadi" panose="020B0604020104020204" pitchFamily="34" charset="0"/>
                <a:ea typeface="Calibri" panose="020F0502020204030204" pitchFamily="34" charset="0"/>
                <a:cs typeface="Times New Roman" panose="02020603050405020304" pitchFamily="18" charset="0"/>
              </a:rPr>
              <a:t>1</a:t>
            </a:r>
            <a:r>
              <a:rPr lang="en-US" sz="1800" b="1" dirty="0">
                <a:effectLst/>
                <a:latin typeface="Abadi" panose="020B0604020104020204" pitchFamily="34" charset="0"/>
                <a:ea typeface="Calibri" panose="020F0502020204030204" pitchFamily="34" charset="0"/>
                <a:cs typeface="Times New Roman" panose="02020603050405020304" pitchFamily="18" charset="0"/>
              </a:rPr>
              <a:t>, Yaodong Yu</a:t>
            </a:r>
            <a:r>
              <a:rPr lang="en-US" sz="1800" b="1" baseline="30000" dirty="0">
                <a:effectLst/>
                <a:latin typeface="Abadi" panose="020B0604020104020204" pitchFamily="34" charset="0"/>
                <a:ea typeface="Calibri" panose="020F0502020204030204" pitchFamily="34" charset="0"/>
                <a:cs typeface="Times New Roman" panose="02020603050405020304" pitchFamily="18" charset="0"/>
              </a:rPr>
              <a:t>2</a:t>
            </a:r>
            <a:r>
              <a:rPr lang="en-US" sz="1800" b="1" dirty="0">
                <a:effectLst/>
                <a:latin typeface="Abadi" panose="020B0604020104020204" pitchFamily="34" charset="0"/>
                <a:ea typeface="Calibri" panose="020F0502020204030204" pitchFamily="34" charset="0"/>
                <a:cs typeface="Times New Roman" panose="02020603050405020304" pitchFamily="18" charset="0"/>
              </a:rPr>
              <a:t>, Yi Ma</a:t>
            </a:r>
            <a:r>
              <a:rPr lang="en-US" sz="1800" b="1" baseline="30000" dirty="0">
                <a:effectLst/>
                <a:latin typeface="Abadi" panose="020B0604020104020204" pitchFamily="34" charset="0"/>
                <a:ea typeface="Calibri" panose="020F0502020204030204" pitchFamily="34" charset="0"/>
                <a:cs typeface="Times New Roman" panose="02020603050405020304" pitchFamily="18" charset="0"/>
              </a:rPr>
              <a:t>2</a:t>
            </a:r>
          </a:p>
          <a:p>
            <a:pPr marL="0" marR="0">
              <a:lnSpc>
                <a:spcPct val="107000"/>
              </a:lnSpc>
              <a:spcBef>
                <a:spcPts val="0"/>
              </a:spcBef>
              <a:spcAft>
                <a:spcPts val="800"/>
              </a:spcAft>
            </a:pPr>
            <a:r>
              <a:rPr lang="en-US" sz="1800" b="1" i="1" dirty="0">
                <a:effectLst/>
                <a:ea typeface="Calibri" panose="020F0502020204030204" pitchFamily="34" charset="0"/>
                <a:cs typeface="Times New Roman" panose="02020603050405020304" pitchFamily="18" charset="0"/>
              </a:rPr>
              <a:t>1 Cornell University; 2 University of California, Berkeley</a:t>
            </a:r>
          </a:p>
        </p:txBody>
      </p:sp>
      <p:pic>
        <p:nvPicPr>
          <p:cNvPr id="19" name="Picture 18" descr="University of California, Berkeley - Wikipedia">
            <a:extLst>
              <a:ext uri="{FF2B5EF4-FFF2-40B4-BE49-F238E27FC236}">
                <a16:creationId xmlns:a16="http://schemas.microsoft.com/office/drawing/2014/main" id="{359FBFDF-932B-2F59-E895-09F6235736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7835" y="5248803"/>
            <a:ext cx="1166074" cy="1166074"/>
          </a:xfrm>
          <a:prstGeom prst="rect">
            <a:avLst/>
          </a:prstGeom>
          <a:noFill/>
          <a:ln>
            <a:noFill/>
          </a:ln>
        </p:spPr>
      </p:pic>
      <p:pic>
        <p:nvPicPr>
          <p:cNvPr id="1026" name="Picture 2" descr="Cornell University Logo and symbol, meaning, history, PNG, brand">
            <a:extLst>
              <a:ext uri="{FF2B5EF4-FFF2-40B4-BE49-F238E27FC236}">
                <a16:creationId xmlns:a16="http://schemas.microsoft.com/office/drawing/2014/main" id="{F768E7B4-3328-B2B9-958F-66B232596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26" y="4992026"/>
            <a:ext cx="2800605" cy="15757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Berkeley Artificial Intelligence Research Lab">
            <a:extLst>
              <a:ext uri="{FF2B5EF4-FFF2-40B4-BE49-F238E27FC236}">
                <a16:creationId xmlns:a16="http://schemas.microsoft.com/office/drawing/2014/main" id="{36388719-53B3-ED5A-5F43-9257BC445C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8079" y="5248803"/>
            <a:ext cx="1988944" cy="1062196"/>
          </a:xfrm>
          <a:prstGeom prst="rect">
            <a:avLst/>
          </a:prstGeom>
          <a:noFill/>
          <a:ln>
            <a:noFill/>
          </a:ln>
        </p:spPr>
      </p:pic>
      <p:pic>
        <p:nvPicPr>
          <p:cNvPr id="1028" name="Picture 4" descr="National Science Foundation - Wikipedia">
            <a:extLst>
              <a:ext uri="{FF2B5EF4-FFF2-40B4-BE49-F238E27FC236}">
                <a16:creationId xmlns:a16="http://schemas.microsoft.com/office/drawing/2014/main" id="{5426C575-F408-5F31-1F7F-CF9D03151B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955" y="5110812"/>
            <a:ext cx="1331673" cy="13381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to_me">
            <a:extLst>
              <a:ext uri="{FF2B5EF4-FFF2-40B4-BE49-F238E27FC236}">
                <a16:creationId xmlns:a16="http://schemas.microsoft.com/office/drawing/2014/main" id="{E6495BAE-4626-0472-DC28-705990155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3555" y="3617762"/>
            <a:ext cx="954280" cy="10247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y photo">
            <a:extLst>
              <a:ext uri="{FF2B5EF4-FFF2-40B4-BE49-F238E27FC236}">
                <a16:creationId xmlns:a16="http://schemas.microsoft.com/office/drawing/2014/main" id="{D8CB951C-9E79-21E8-08D0-B77C20CDB1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4457" y="3573375"/>
            <a:ext cx="742335" cy="111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4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i="1" dirty="0">
                <a:latin typeface="Aharoni" panose="02010803020104030203" pitchFamily="2" charset="-79"/>
                <a:cs typeface="Aharoni" panose="02010803020104030203" pitchFamily="2" charset="-79"/>
              </a:rPr>
              <a:t>Kumar et al.</a:t>
            </a:r>
            <a:r>
              <a:rPr lang="en-US" sz="3600" dirty="0">
                <a:latin typeface="Aharoni" panose="02010803020104030203" pitchFamily="2" charset="-79"/>
                <a:cs typeface="Aharoni" panose="02010803020104030203" pitchFamily="2" charset="-79"/>
              </a:rPr>
              <a:t>: Feature Distortion Theory</a:t>
            </a:r>
            <a:endParaRPr lang="en-US" sz="3600" i="1" dirty="0">
              <a:latin typeface="Aharoni" panose="02010803020104030203" pitchFamily="2" charset="-79"/>
              <a:cs typeface="Aharoni" panose="02010803020104030203" pitchFamily="2" charset="-79"/>
            </a:endParaRPr>
          </a:p>
        </p:txBody>
      </p:sp>
      <p:pic>
        <p:nvPicPr>
          <p:cNvPr id="68" name="Picture 67" descr="Table&#10;&#10;Description automatically generated">
            <a:extLst>
              <a:ext uri="{FF2B5EF4-FFF2-40B4-BE49-F238E27FC236}">
                <a16:creationId xmlns:a16="http://schemas.microsoft.com/office/drawing/2014/main" id="{C679DBA1-E62F-D6B6-5F9A-10A83F087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44" y="1136989"/>
            <a:ext cx="5555911" cy="2019959"/>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31B1DA18-328D-4617-C44F-227B1EB39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233" y="3487231"/>
            <a:ext cx="9001534" cy="3177012"/>
          </a:xfrm>
          <a:prstGeom prst="rect">
            <a:avLst/>
          </a:prstGeom>
        </p:spPr>
      </p:pic>
    </p:spTree>
    <p:extLst>
      <p:ext uri="{BB962C8B-B14F-4D97-AF65-F5344CB8AC3E}">
        <p14:creationId xmlns:p14="http://schemas.microsoft.com/office/powerpoint/2010/main" val="177303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84082" y="-198437"/>
            <a:ext cx="11347480" cy="1447103"/>
          </a:xfrm>
        </p:spPr>
        <p:txBody>
          <a:bodyPr>
            <a:normAutofit/>
          </a:bodyPr>
          <a:lstStyle/>
          <a:p>
            <a:r>
              <a:rPr lang="en-US" sz="3200" dirty="0">
                <a:latin typeface="Aharoni" panose="02010803020104030203" pitchFamily="2" charset="-79"/>
                <a:cs typeface="Aharoni" panose="02010803020104030203" pitchFamily="2" charset="-79"/>
              </a:rPr>
              <a:t>My approach: Linearize the network</a:t>
            </a:r>
            <a:r>
              <a:rPr lang="en-US" sz="3200" dirty="0">
                <a:latin typeface="Abadi" panose="020B0604020104020204" pitchFamily="34" charset="0"/>
                <a:cs typeface="Aharoni" panose="02010803020104030203" pitchFamily="2" charset="-79"/>
              </a:rPr>
              <a:t> (</a:t>
            </a:r>
            <a:r>
              <a:rPr lang="en-US" sz="3200" dirty="0">
                <a:latin typeface="Aharoni" panose="02010803020104030203" pitchFamily="2" charset="-79"/>
                <a:cs typeface="Aharoni" panose="02010803020104030203" pitchFamily="2" charset="-79"/>
              </a:rPr>
              <a:t>aka the eNTK</a:t>
            </a:r>
            <a:r>
              <a:rPr lang="en-US" sz="3200" dirty="0">
                <a:latin typeface="Abadi" panose="020B0604020104020204" pitchFamily="34" charset="0"/>
                <a:cs typeface="Aharoni" panose="02010803020104030203" pitchFamily="2" charset="-79"/>
              </a:rPr>
              <a:t>)</a:t>
            </a:r>
          </a:p>
        </p:txBody>
      </p:sp>
      <p:pic>
        <p:nvPicPr>
          <p:cNvPr id="7" name="Picture 4" descr="Enabling large-scale viscoelastic calculations via neural network  acceleration">
            <a:extLst>
              <a:ext uri="{FF2B5EF4-FFF2-40B4-BE49-F238E27FC236}">
                <a16:creationId xmlns:a16="http://schemas.microsoft.com/office/drawing/2014/main" id="{94D66842-C631-B0DA-DC08-F36D53B35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383" y="799546"/>
            <a:ext cx="4581058" cy="1263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vertebrate&#10;&#10;Description automatically generated">
            <a:extLst>
              <a:ext uri="{FF2B5EF4-FFF2-40B4-BE49-F238E27FC236}">
                <a16:creationId xmlns:a16="http://schemas.microsoft.com/office/drawing/2014/main" id="{477DDD80-4683-DD91-D53C-50E3635FBD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6655" b="-2644"/>
          <a:stretch/>
        </p:blipFill>
        <p:spPr>
          <a:xfrm>
            <a:off x="4905838" y="2062548"/>
            <a:ext cx="1291750" cy="579734"/>
          </a:xfrm>
          <a:prstGeom prst="rect">
            <a:avLst/>
          </a:prstGeom>
        </p:spPr>
      </p:pic>
    </p:spTree>
    <p:extLst>
      <p:ext uri="{BB962C8B-B14F-4D97-AF65-F5344CB8AC3E}">
        <p14:creationId xmlns:p14="http://schemas.microsoft.com/office/powerpoint/2010/main" val="1729138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84082" y="-198437"/>
            <a:ext cx="11347480" cy="1447103"/>
          </a:xfrm>
        </p:spPr>
        <p:txBody>
          <a:bodyPr>
            <a:normAutofit/>
          </a:bodyPr>
          <a:lstStyle/>
          <a:p>
            <a:r>
              <a:rPr lang="en-US" sz="3200" dirty="0">
                <a:latin typeface="Aharoni" panose="02010803020104030203" pitchFamily="2" charset="-79"/>
                <a:cs typeface="Aharoni" panose="02010803020104030203" pitchFamily="2" charset="-79"/>
              </a:rPr>
              <a:t>My approach: Linearize the network</a:t>
            </a:r>
            <a:r>
              <a:rPr lang="en-US" sz="3200" dirty="0">
                <a:latin typeface="Abadi" panose="020B0604020104020204" pitchFamily="34" charset="0"/>
                <a:cs typeface="Aharoni" panose="02010803020104030203" pitchFamily="2" charset="-79"/>
              </a:rPr>
              <a:t> (</a:t>
            </a:r>
            <a:r>
              <a:rPr lang="en-US" sz="3200" dirty="0">
                <a:latin typeface="Aharoni" panose="02010803020104030203" pitchFamily="2" charset="-79"/>
                <a:cs typeface="Aharoni" panose="02010803020104030203" pitchFamily="2" charset="-79"/>
              </a:rPr>
              <a:t>aka the eNTK</a:t>
            </a:r>
            <a:r>
              <a:rPr lang="en-US" sz="3200" dirty="0">
                <a:latin typeface="Abadi" panose="020B0604020104020204" pitchFamily="34" charset="0"/>
                <a:cs typeface="Aharoni" panose="02010803020104030203" pitchFamily="2" charset="-79"/>
              </a:rPr>
              <a:t>)</a:t>
            </a:r>
          </a:p>
        </p:txBody>
      </p:sp>
      <p:pic>
        <p:nvPicPr>
          <p:cNvPr id="5" name="Picture 4">
            <a:extLst>
              <a:ext uri="{FF2B5EF4-FFF2-40B4-BE49-F238E27FC236}">
                <a16:creationId xmlns:a16="http://schemas.microsoft.com/office/drawing/2014/main" id="{E5DB8F04-CE5A-C912-6E73-DB253BED7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924" y="3333553"/>
            <a:ext cx="6893793" cy="579734"/>
          </a:xfrm>
          <a:prstGeom prst="rect">
            <a:avLst/>
          </a:prstGeom>
        </p:spPr>
      </p:pic>
      <p:pic>
        <p:nvPicPr>
          <p:cNvPr id="7" name="Picture 4" descr="Enabling large-scale viscoelastic calculations via neural network  acceleration">
            <a:extLst>
              <a:ext uri="{FF2B5EF4-FFF2-40B4-BE49-F238E27FC236}">
                <a16:creationId xmlns:a16="http://schemas.microsoft.com/office/drawing/2014/main" id="{94D66842-C631-B0DA-DC08-F36D53B35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3" y="799546"/>
            <a:ext cx="4581058" cy="1263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vertebrate&#10;&#10;Description automatically generated">
            <a:extLst>
              <a:ext uri="{FF2B5EF4-FFF2-40B4-BE49-F238E27FC236}">
                <a16:creationId xmlns:a16="http://schemas.microsoft.com/office/drawing/2014/main" id="{477DDD80-4683-DD91-D53C-50E3635FBD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655" b="-2644"/>
          <a:stretch/>
        </p:blipFill>
        <p:spPr>
          <a:xfrm>
            <a:off x="4905838" y="2062548"/>
            <a:ext cx="1291750" cy="579734"/>
          </a:xfrm>
          <a:prstGeom prst="rect">
            <a:avLst/>
          </a:prstGeom>
        </p:spPr>
      </p:pic>
      <p:sp>
        <p:nvSpPr>
          <p:cNvPr id="3" name="TextBox 2">
            <a:extLst>
              <a:ext uri="{FF2B5EF4-FFF2-40B4-BE49-F238E27FC236}">
                <a16:creationId xmlns:a16="http://schemas.microsoft.com/office/drawing/2014/main" id="{D0743314-A5BE-B9E0-17BC-13C19ACB68E8}"/>
              </a:ext>
            </a:extLst>
          </p:cNvPr>
          <p:cNvSpPr txBox="1"/>
          <p:nvPr/>
        </p:nvSpPr>
        <p:spPr>
          <a:xfrm>
            <a:off x="284082" y="2536740"/>
            <a:ext cx="2327525" cy="646331"/>
          </a:xfrm>
          <a:prstGeom prst="rect">
            <a:avLst/>
          </a:prstGeom>
          <a:noFill/>
        </p:spPr>
        <p:txBody>
          <a:bodyPr wrap="square" rtlCol="0">
            <a:spAutoFit/>
          </a:bodyPr>
          <a:lstStyle/>
          <a:p>
            <a:r>
              <a:rPr lang="en-US" i="1" dirty="0"/>
              <a:t>“Just Taylor expand it!” –every physicist ever</a:t>
            </a:r>
          </a:p>
        </p:txBody>
      </p:sp>
    </p:spTree>
    <p:extLst>
      <p:ext uri="{BB962C8B-B14F-4D97-AF65-F5344CB8AC3E}">
        <p14:creationId xmlns:p14="http://schemas.microsoft.com/office/powerpoint/2010/main" val="223366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84082" y="-198437"/>
            <a:ext cx="11347480" cy="1447103"/>
          </a:xfrm>
        </p:spPr>
        <p:txBody>
          <a:bodyPr>
            <a:normAutofit/>
          </a:bodyPr>
          <a:lstStyle/>
          <a:p>
            <a:r>
              <a:rPr lang="en-US" sz="3200" dirty="0">
                <a:latin typeface="Aharoni" panose="02010803020104030203" pitchFamily="2" charset="-79"/>
                <a:cs typeface="Aharoni" panose="02010803020104030203" pitchFamily="2" charset="-79"/>
              </a:rPr>
              <a:t>My approach: Linearize the network</a:t>
            </a:r>
            <a:r>
              <a:rPr lang="en-US" sz="3200" dirty="0">
                <a:latin typeface="Abadi" panose="020B0604020104020204" pitchFamily="34" charset="0"/>
                <a:cs typeface="Aharoni" panose="02010803020104030203" pitchFamily="2" charset="-79"/>
              </a:rPr>
              <a:t> (</a:t>
            </a:r>
            <a:r>
              <a:rPr lang="en-US" sz="3200" dirty="0">
                <a:latin typeface="Aharoni" panose="02010803020104030203" pitchFamily="2" charset="-79"/>
                <a:cs typeface="Aharoni" panose="02010803020104030203" pitchFamily="2" charset="-79"/>
              </a:rPr>
              <a:t>aka the eNTK</a:t>
            </a:r>
            <a:r>
              <a:rPr lang="en-US" sz="3200" dirty="0">
                <a:latin typeface="Abadi" panose="020B0604020104020204" pitchFamily="34" charset="0"/>
                <a:cs typeface="Aharoni" panose="02010803020104030203" pitchFamily="2" charset="-79"/>
              </a:rPr>
              <a:t>)</a:t>
            </a:r>
          </a:p>
        </p:txBody>
      </p:sp>
      <p:pic>
        <p:nvPicPr>
          <p:cNvPr id="5" name="Picture 4">
            <a:extLst>
              <a:ext uri="{FF2B5EF4-FFF2-40B4-BE49-F238E27FC236}">
                <a16:creationId xmlns:a16="http://schemas.microsoft.com/office/drawing/2014/main" id="{E5DB8F04-CE5A-C912-6E73-DB253BED7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924" y="3333553"/>
            <a:ext cx="6893793" cy="579734"/>
          </a:xfrm>
          <a:prstGeom prst="rect">
            <a:avLst/>
          </a:prstGeom>
        </p:spPr>
      </p:pic>
      <p:pic>
        <p:nvPicPr>
          <p:cNvPr id="6" name="Picture 5" descr="Icon&#10;&#10;Description automatically generated">
            <a:extLst>
              <a:ext uri="{FF2B5EF4-FFF2-40B4-BE49-F238E27FC236}">
                <a16:creationId xmlns:a16="http://schemas.microsoft.com/office/drawing/2014/main" id="{644E1E6C-83E0-CA99-D04F-9FCF1FFDA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083" y="4604558"/>
            <a:ext cx="3073149" cy="488552"/>
          </a:xfrm>
          <a:prstGeom prst="rect">
            <a:avLst/>
          </a:prstGeom>
        </p:spPr>
      </p:pic>
      <p:pic>
        <p:nvPicPr>
          <p:cNvPr id="7" name="Picture 4" descr="Enabling large-scale viscoelastic calculations via neural network  acceleration">
            <a:extLst>
              <a:ext uri="{FF2B5EF4-FFF2-40B4-BE49-F238E27FC236}">
                <a16:creationId xmlns:a16="http://schemas.microsoft.com/office/drawing/2014/main" id="{94D66842-C631-B0DA-DC08-F36D53B35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3" y="799546"/>
            <a:ext cx="4581058" cy="1263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vertebrate&#10;&#10;Description automatically generated">
            <a:extLst>
              <a:ext uri="{FF2B5EF4-FFF2-40B4-BE49-F238E27FC236}">
                <a16:creationId xmlns:a16="http://schemas.microsoft.com/office/drawing/2014/main" id="{477DDD80-4683-DD91-D53C-50E3635FBD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655" b="-2644"/>
          <a:stretch/>
        </p:blipFill>
        <p:spPr>
          <a:xfrm>
            <a:off x="4905838" y="2062548"/>
            <a:ext cx="1291750" cy="579734"/>
          </a:xfrm>
          <a:prstGeom prst="rect">
            <a:avLst/>
          </a:prstGeom>
        </p:spPr>
      </p:pic>
      <p:pic>
        <p:nvPicPr>
          <p:cNvPr id="9" name="Picture 8" descr="A picture containing text, invertebrate&#10;&#10;Description automatically generated">
            <a:extLst>
              <a:ext uri="{FF2B5EF4-FFF2-40B4-BE49-F238E27FC236}">
                <a16:creationId xmlns:a16="http://schemas.microsoft.com/office/drawing/2014/main" id="{0B4C15BA-9645-035C-2A30-10D3F2AD9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4982" y="5574193"/>
            <a:ext cx="2713462" cy="514254"/>
          </a:xfrm>
          <a:prstGeom prst="rect">
            <a:avLst/>
          </a:prstGeom>
        </p:spPr>
      </p:pic>
    </p:spTree>
    <p:extLst>
      <p:ext uri="{BB962C8B-B14F-4D97-AF65-F5344CB8AC3E}">
        <p14:creationId xmlns:p14="http://schemas.microsoft.com/office/powerpoint/2010/main" val="2698251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Neural Network Linearization: the eNTK</a:t>
            </a:r>
          </a:p>
        </p:txBody>
      </p:sp>
      <p:pic>
        <p:nvPicPr>
          <p:cNvPr id="7" name="Picture 4" descr="Enabling large-scale viscoelastic calculations via neural network  acceleration">
            <a:extLst>
              <a:ext uri="{FF2B5EF4-FFF2-40B4-BE49-F238E27FC236}">
                <a16:creationId xmlns:a16="http://schemas.microsoft.com/office/drawing/2014/main" id="{94D66842-C631-B0DA-DC08-F36D53B35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93" y="799545"/>
            <a:ext cx="5573285" cy="1536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invertebrate&#10;&#10;Description automatically generated">
            <a:extLst>
              <a:ext uri="{FF2B5EF4-FFF2-40B4-BE49-F238E27FC236}">
                <a16:creationId xmlns:a16="http://schemas.microsoft.com/office/drawing/2014/main" id="{54D50881-F6BF-5031-C8ED-4270F0CE9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6" y="2062548"/>
            <a:ext cx="218029" cy="305937"/>
          </a:xfrm>
          <a:prstGeom prst="rect">
            <a:avLst/>
          </a:prstGeom>
        </p:spPr>
      </p:pic>
      <p:pic>
        <p:nvPicPr>
          <p:cNvPr id="14" name="Picture 13" descr="A picture containing text, invertebrate&#10;&#10;Description automatically generated">
            <a:extLst>
              <a:ext uri="{FF2B5EF4-FFF2-40B4-BE49-F238E27FC236}">
                <a16:creationId xmlns:a16="http://schemas.microsoft.com/office/drawing/2014/main" id="{DEC98CBC-426B-40D5-A164-B54AD0318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8505" y="2062547"/>
            <a:ext cx="218029" cy="305937"/>
          </a:xfrm>
          <a:prstGeom prst="rect">
            <a:avLst/>
          </a:prstGeom>
        </p:spPr>
      </p:pic>
      <p:pic>
        <p:nvPicPr>
          <p:cNvPr id="16" name="Picture 15" descr="A picture containing text, invertebrate&#10;&#10;Description automatically generated">
            <a:extLst>
              <a:ext uri="{FF2B5EF4-FFF2-40B4-BE49-F238E27FC236}">
                <a16:creationId xmlns:a16="http://schemas.microsoft.com/office/drawing/2014/main" id="{9DF9C1C8-AD0B-9FD0-5AAB-F319DA2EEE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3396929"/>
            <a:ext cx="218029" cy="305937"/>
          </a:xfrm>
          <a:prstGeom prst="rect">
            <a:avLst/>
          </a:prstGeom>
        </p:spPr>
      </p:pic>
      <p:pic>
        <p:nvPicPr>
          <p:cNvPr id="17" name="Picture 16" descr="A picture containing text, invertebrate&#10;&#10;Description automatically generated">
            <a:extLst>
              <a:ext uri="{FF2B5EF4-FFF2-40B4-BE49-F238E27FC236}">
                <a16:creationId xmlns:a16="http://schemas.microsoft.com/office/drawing/2014/main" id="{AE65E06B-ED7D-C873-C458-28D9E2454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5" y="3396928"/>
            <a:ext cx="218029" cy="305937"/>
          </a:xfrm>
          <a:prstGeom prst="rect">
            <a:avLst/>
          </a:prstGeom>
        </p:spPr>
      </p:pic>
      <p:pic>
        <p:nvPicPr>
          <p:cNvPr id="19" name="Picture 18" descr="A picture containing text, invertebrate&#10;&#10;Description automatically generated">
            <a:extLst>
              <a:ext uri="{FF2B5EF4-FFF2-40B4-BE49-F238E27FC236}">
                <a16:creationId xmlns:a16="http://schemas.microsoft.com/office/drawing/2014/main" id="{08C4F6B7-5AAC-0468-F8F9-C1FC926C9E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5347869"/>
            <a:ext cx="218029" cy="305937"/>
          </a:xfrm>
          <a:prstGeom prst="rect">
            <a:avLst/>
          </a:prstGeom>
        </p:spPr>
      </p:pic>
      <p:pic>
        <p:nvPicPr>
          <p:cNvPr id="20" name="Picture 19" descr="A picture containing text, invertebrate&#10;&#10;Description automatically generated">
            <a:extLst>
              <a:ext uri="{FF2B5EF4-FFF2-40B4-BE49-F238E27FC236}">
                <a16:creationId xmlns:a16="http://schemas.microsoft.com/office/drawing/2014/main" id="{7E659E32-1BF2-1E74-8FD3-ED79CD5F48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17490" y="5319520"/>
            <a:ext cx="218029" cy="305937"/>
          </a:xfrm>
          <a:prstGeom prst="rect">
            <a:avLst/>
          </a:prstGeom>
        </p:spPr>
      </p:pic>
      <p:pic>
        <p:nvPicPr>
          <p:cNvPr id="31" name="Picture 30" descr="Icon&#10;&#10;Description automatically generated">
            <a:extLst>
              <a:ext uri="{FF2B5EF4-FFF2-40B4-BE49-F238E27FC236}">
                <a16:creationId xmlns:a16="http://schemas.microsoft.com/office/drawing/2014/main" id="{0E8B42C4-0B1C-717D-0296-C02FEA6F4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6651" y="3429000"/>
            <a:ext cx="2973347" cy="472686"/>
          </a:xfrm>
          <a:prstGeom prst="rect">
            <a:avLst/>
          </a:prstGeom>
        </p:spPr>
      </p:pic>
      <p:pic>
        <p:nvPicPr>
          <p:cNvPr id="53" name="Picture 2" descr="▷ How to calculate the Jacobian matrix (and determinant)">
            <a:extLst>
              <a:ext uri="{FF2B5EF4-FFF2-40B4-BE49-F238E27FC236}">
                <a16:creationId xmlns:a16="http://schemas.microsoft.com/office/drawing/2014/main" id="{4CE3E82F-38F6-D625-1B59-3DD0300426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28" t="24946" r="16971" b="13262"/>
          <a:stretch/>
        </p:blipFill>
        <p:spPr bwMode="auto">
          <a:xfrm>
            <a:off x="6647842" y="1702182"/>
            <a:ext cx="4807974" cy="423770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5E756C86-D0CB-E289-FD6B-A347A9801BF9}"/>
              </a:ext>
            </a:extLst>
          </p:cNvPr>
          <p:cNvGrpSpPr/>
          <p:nvPr/>
        </p:nvGrpSpPr>
        <p:grpSpPr>
          <a:xfrm>
            <a:off x="7273140" y="2336105"/>
            <a:ext cx="3566310" cy="3591259"/>
            <a:chOff x="7037972" y="2064969"/>
            <a:chExt cx="3566310" cy="3591259"/>
          </a:xfrm>
        </p:grpSpPr>
        <p:pic>
          <p:nvPicPr>
            <p:cNvPr id="55" name="Picture 54" descr="A picture containing text, invertebrate&#10;&#10;Description automatically generated">
              <a:extLst>
                <a:ext uri="{FF2B5EF4-FFF2-40B4-BE49-F238E27FC236}">
                  <a16:creationId xmlns:a16="http://schemas.microsoft.com/office/drawing/2014/main" id="{06CF019A-919C-AD34-D212-2DB703447D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6" y="2064970"/>
              <a:ext cx="218029" cy="305937"/>
            </a:xfrm>
            <a:prstGeom prst="rect">
              <a:avLst/>
            </a:prstGeom>
          </p:spPr>
        </p:pic>
        <p:pic>
          <p:nvPicPr>
            <p:cNvPr id="56" name="Picture 55" descr="A picture containing text, invertebrate&#10;&#10;Description automatically generated">
              <a:extLst>
                <a:ext uri="{FF2B5EF4-FFF2-40B4-BE49-F238E27FC236}">
                  <a16:creationId xmlns:a16="http://schemas.microsoft.com/office/drawing/2014/main" id="{E8B9CEDD-0377-A70A-ACAB-03443B1D7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8505" y="2064969"/>
              <a:ext cx="218029" cy="305937"/>
            </a:xfrm>
            <a:prstGeom prst="rect">
              <a:avLst/>
            </a:prstGeom>
          </p:spPr>
        </p:pic>
        <p:pic>
          <p:nvPicPr>
            <p:cNvPr id="57" name="Picture 56" descr="A picture containing text, invertebrate&#10;&#10;Description automatically generated">
              <a:extLst>
                <a:ext uri="{FF2B5EF4-FFF2-40B4-BE49-F238E27FC236}">
                  <a16:creationId xmlns:a16="http://schemas.microsoft.com/office/drawing/2014/main" id="{072CABFD-816D-F50F-5B31-AE0E83EB77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10386253" y="2064969"/>
              <a:ext cx="218029" cy="305937"/>
            </a:xfrm>
            <a:prstGeom prst="rect">
              <a:avLst/>
            </a:prstGeom>
          </p:spPr>
        </p:pic>
        <p:pic>
          <p:nvPicPr>
            <p:cNvPr id="58" name="Picture 57" descr="A picture containing text, invertebrate&#10;&#10;Description automatically generated">
              <a:extLst>
                <a:ext uri="{FF2B5EF4-FFF2-40B4-BE49-F238E27FC236}">
                  <a16:creationId xmlns:a16="http://schemas.microsoft.com/office/drawing/2014/main" id="{10CF6379-CFB1-965D-198C-21428DCB82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3399351"/>
              <a:ext cx="218029" cy="305937"/>
            </a:xfrm>
            <a:prstGeom prst="rect">
              <a:avLst/>
            </a:prstGeom>
          </p:spPr>
        </p:pic>
        <p:pic>
          <p:nvPicPr>
            <p:cNvPr id="59" name="Picture 58" descr="A picture containing text, invertebrate&#10;&#10;Description automatically generated">
              <a:extLst>
                <a:ext uri="{FF2B5EF4-FFF2-40B4-BE49-F238E27FC236}">
                  <a16:creationId xmlns:a16="http://schemas.microsoft.com/office/drawing/2014/main" id="{6873CECE-67D7-2165-2CB1-1E78F39CC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5" y="3399350"/>
              <a:ext cx="218029" cy="305937"/>
            </a:xfrm>
            <a:prstGeom prst="rect">
              <a:avLst/>
            </a:prstGeom>
          </p:spPr>
        </p:pic>
        <p:pic>
          <p:nvPicPr>
            <p:cNvPr id="60" name="Picture 59" descr="A picture containing text, invertebrate&#10;&#10;Description automatically generated">
              <a:extLst>
                <a:ext uri="{FF2B5EF4-FFF2-40B4-BE49-F238E27FC236}">
                  <a16:creationId xmlns:a16="http://schemas.microsoft.com/office/drawing/2014/main" id="{0FECADA1-C2B1-8AC7-6229-D415E5F271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10386253" y="3399349"/>
              <a:ext cx="218029" cy="305937"/>
            </a:xfrm>
            <a:prstGeom prst="rect">
              <a:avLst/>
            </a:prstGeom>
          </p:spPr>
        </p:pic>
        <p:pic>
          <p:nvPicPr>
            <p:cNvPr id="61" name="Picture 60" descr="A picture containing text, invertebrate&#10;&#10;Description automatically generated">
              <a:extLst>
                <a:ext uri="{FF2B5EF4-FFF2-40B4-BE49-F238E27FC236}">
                  <a16:creationId xmlns:a16="http://schemas.microsoft.com/office/drawing/2014/main" id="{AC0F7158-5B42-8C1F-6DA0-7A204878DB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5350291"/>
              <a:ext cx="218029" cy="305937"/>
            </a:xfrm>
            <a:prstGeom prst="rect">
              <a:avLst/>
            </a:prstGeom>
          </p:spPr>
        </p:pic>
        <p:pic>
          <p:nvPicPr>
            <p:cNvPr id="62" name="Picture 61" descr="A picture containing text, invertebrate&#10;&#10;Description automatically generated">
              <a:extLst>
                <a:ext uri="{FF2B5EF4-FFF2-40B4-BE49-F238E27FC236}">
                  <a16:creationId xmlns:a16="http://schemas.microsoft.com/office/drawing/2014/main" id="{F17FC59E-4830-B6D0-5D6C-78ED87D30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17490" y="5321942"/>
              <a:ext cx="218029" cy="305937"/>
            </a:xfrm>
            <a:prstGeom prst="rect">
              <a:avLst/>
            </a:prstGeom>
          </p:spPr>
        </p:pic>
        <p:pic>
          <p:nvPicPr>
            <p:cNvPr id="63" name="Picture 62" descr="A picture containing text, invertebrate&#10;&#10;Description automatically generated">
              <a:extLst>
                <a:ext uri="{FF2B5EF4-FFF2-40B4-BE49-F238E27FC236}">
                  <a16:creationId xmlns:a16="http://schemas.microsoft.com/office/drawing/2014/main" id="{6307455F-9CFB-8D25-7462-910F4CA56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10386253" y="5321942"/>
              <a:ext cx="218029" cy="305937"/>
            </a:xfrm>
            <a:prstGeom prst="rect">
              <a:avLst/>
            </a:prstGeom>
          </p:spPr>
        </p:pic>
      </p:grpSp>
    </p:spTree>
    <p:extLst>
      <p:ext uri="{BB962C8B-B14F-4D97-AF65-F5344CB8AC3E}">
        <p14:creationId xmlns:p14="http://schemas.microsoft.com/office/powerpoint/2010/main" val="366281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Neural Network Linearization: the eNTK</a:t>
            </a:r>
          </a:p>
        </p:txBody>
      </p:sp>
      <p:pic>
        <p:nvPicPr>
          <p:cNvPr id="7" name="Picture 4" descr="Enabling large-scale viscoelastic calculations via neural network  acceleration">
            <a:extLst>
              <a:ext uri="{FF2B5EF4-FFF2-40B4-BE49-F238E27FC236}">
                <a16:creationId xmlns:a16="http://schemas.microsoft.com/office/drawing/2014/main" id="{94D66842-C631-B0DA-DC08-F36D53B35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93" y="799545"/>
            <a:ext cx="5573285" cy="1536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invertebrate&#10;&#10;Description automatically generated">
            <a:extLst>
              <a:ext uri="{FF2B5EF4-FFF2-40B4-BE49-F238E27FC236}">
                <a16:creationId xmlns:a16="http://schemas.microsoft.com/office/drawing/2014/main" id="{54D50881-F6BF-5031-C8ED-4270F0CE9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6" y="2062548"/>
            <a:ext cx="218029" cy="305937"/>
          </a:xfrm>
          <a:prstGeom prst="rect">
            <a:avLst/>
          </a:prstGeom>
        </p:spPr>
      </p:pic>
      <p:pic>
        <p:nvPicPr>
          <p:cNvPr id="14" name="Picture 13" descr="A picture containing text, invertebrate&#10;&#10;Description automatically generated">
            <a:extLst>
              <a:ext uri="{FF2B5EF4-FFF2-40B4-BE49-F238E27FC236}">
                <a16:creationId xmlns:a16="http://schemas.microsoft.com/office/drawing/2014/main" id="{DEC98CBC-426B-40D5-A164-B54AD0318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8505" y="2062547"/>
            <a:ext cx="218029" cy="305937"/>
          </a:xfrm>
          <a:prstGeom prst="rect">
            <a:avLst/>
          </a:prstGeom>
        </p:spPr>
      </p:pic>
      <p:pic>
        <p:nvPicPr>
          <p:cNvPr id="16" name="Picture 15" descr="A picture containing text, invertebrate&#10;&#10;Description automatically generated">
            <a:extLst>
              <a:ext uri="{FF2B5EF4-FFF2-40B4-BE49-F238E27FC236}">
                <a16:creationId xmlns:a16="http://schemas.microsoft.com/office/drawing/2014/main" id="{9DF9C1C8-AD0B-9FD0-5AAB-F319DA2EEE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3396929"/>
            <a:ext cx="218029" cy="305937"/>
          </a:xfrm>
          <a:prstGeom prst="rect">
            <a:avLst/>
          </a:prstGeom>
        </p:spPr>
      </p:pic>
      <p:pic>
        <p:nvPicPr>
          <p:cNvPr id="17" name="Picture 16" descr="A picture containing text, invertebrate&#10;&#10;Description automatically generated">
            <a:extLst>
              <a:ext uri="{FF2B5EF4-FFF2-40B4-BE49-F238E27FC236}">
                <a16:creationId xmlns:a16="http://schemas.microsoft.com/office/drawing/2014/main" id="{AE65E06B-ED7D-C873-C458-28D9E2454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5" y="3396928"/>
            <a:ext cx="218029" cy="305937"/>
          </a:xfrm>
          <a:prstGeom prst="rect">
            <a:avLst/>
          </a:prstGeom>
        </p:spPr>
      </p:pic>
      <p:pic>
        <p:nvPicPr>
          <p:cNvPr id="19" name="Picture 18" descr="A picture containing text, invertebrate&#10;&#10;Description automatically generated">
            <a:extLst>
              <a:ext uri="{FF2B5EF4-FFF2-40B4-BE49-F238E27FC236}">
                <a16:creationId xmlns:a16="http://schemas.microsoft.com/office/drawing/2014/main" id="{08C4F6B7-5AAC-0468-F8F9-C1FC926C9E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5347869"/>
            <a:ext cx="218029" cy="305937"/>
          </a:xfrm>
          <a:prstGeom prst="rect">
            <a:avLst/>
          </a:prstGeom>
        </p:spPr>
      </p:pic>
      <p:pic>
        <p:nvPicPr>
          <p:cNvPr id="20" name="Picture 19" descr="A picture containing text, invertebrate&#10;&#10;Description automatically generated">
            <a:extLst>
              <a:ext uri="{FF2B5EF4-FFF2-40B4-BE49-F238E27FC236}">
                <a16:creationId xmlns:a16="http://schemas.microsoft.com/office/drawing/2014/main" id="{7E659E32-1BF2-1E74-8FD3-ED79CD5F48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17490" y="5319520"/>
            <a:ext cx="218029" cy="305937"/>
          </a:xfrm>
          <a:prstGeom prst="rect">
            <a:avLst/>
          </a:prstGeom>
        </p:spPr>
      </p:pic>
      <p:pic>
        <p:nvPicPr>
          <p:cNvPr id="31" name="Picture 30" descr="Icon&#10;&#10;Description automatically generated">
            <a:extLst>
              <a:ext uri="{FF2B5EF4-FFF2-40B4-BE49-F238E27FC236}">
                <a16:creationId xmlns:a16="http://schemas.microsoft.com/office/drawing/2014/main" id="{0E8B42C4-0B1C-717D-0296-C02FEA6F4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6651" y="3429000"/>
            <a:ext cx="2973347" cy="472686"/>
          </a:xfrm>
          <a:prstGeom prst="rect">
            <a:avLst/>
          </a:prstGeom>
        </p:spPr>
      </p:pic>
      <p:pic>
        <p:nvPicPr>
          <p:cNvPr id="53" name="Picture 2" descr="▷ How to calculate the Jacobian matrix (and determinant)">
            <a:extLst>
              <a:ext uri="{FF2B5EF4-FFF2-40B4-BE49-F238E27FC236}">
                <a16:creationId xmlns:a16="http://schemas.microsoft.com/office/drawing/2014/main" id="{4CE3E82F-38F6-D625-1B59-3DD0300426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28" t="24946" r="16971" b="13262"/>
          <a:stretch/>
        </p:blipFill>
        <p:spPr bwMode="auto">
          <a:xfrm>
            <a:off x="6647842" y="1708753"/>
            <a:ext cx="4807974" cy="423770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5E756C86-D0CB-E289-FD6B-A347A9801BF9}"/>
              </a:ext>
            </a:extLst>
          </p:cNvPr>
          <p:cNvGrpSpPr/>
          <p:nvPr/>
        </p:nvGrpSpPr>
        <p:grpSpPr>
          <a:xfrm>
            <a:off x="7273140" y="2336105"/>
            <a:ext cx="3566310" cy="3591259"/>
            <a:chOff x="7037972" y="2064969"/>
            <a:chExt cx="3566310" cy="3591259"/>
          </a:xfrm>
        </p:grpSpPr>
        <p:pic>
          <p:nvPicPr>
            <p:cNvPr id="55" name="Picture 54" descr="A picture containing text, invertebrate&#10;&#10;Description automatically generated">
              <a:extLst>
                <a:ext uri="{FF2B5EF4-FFF2-40B4-BE49-F238E27FC236}">
                  <a16:creationId xmlns:a16="http://schemas.microsoft.com/office/drawing/2014/main" id="{06CF019A-919C-AD34-D212-2DB703447D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6" y="2064970"/>
              <a:ext cx="218029" cy="305937"/>
            </a:xfrm>
            <a:prstGeom prst="rect">
              <a:avLst/>
            </a:prstGeom>
          </p:spPr>
        </p:pic>
        <p:pic>
          <p:nvPicPr>
            <p:cNvPr id="56" name="Picture 55" descr="A picture containing text, invertebrate&#10;&#10;Description automatically generated">
              <a:extLst>
                <a:ext uri="{FF2B5EF4-FFF2-40B4-BE49-F238E27FC236}">
                  <a16:creationId xmlns:a16="http://schemas.microsoft.com/office/drawing/2014/main" id="{E8B9CEDD-0377-A70A-ACAB-03443B1D7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8505" y="2064969"/>
              <a:ext cx="218029" cy="305937"/>
            </a:xfrm>
            <a:prstGeom prst="rect">
              <a:avLst/>
            </a:prstGeom>
          </p:spPr>
        </p:pic>
        <p:pic>
          <p:nvPicPr>
            <p:cNvPr id="57" name="Picture 56" descr="A picture containing text, invertebrate&#10;&#10;Description automatically generated">
              <a:extLst>
                <a:ext uri="{FF2B5EF4-FFF2-40B4-BE49-F238E27FC236}">
                  <a16:creationId xmlns:a16="http://schemas.microsoft.com/office/drawing/2014/main" id="{072CABFD-816D-F50F-5B31-AE0E83EB77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10386253" y="2064969"/>
              <a:ext cx="218029" cy="305937"/>
            </a:xfrm>
            <a:prstGeom prst="rect">
              <a:avLst/>
            </a:prstGeom>
          </p:spPr>
        </p:pic>
        <p:pic>
          <p:nvPicPr>
            <p:cNvPr id="58" name="Picture 57" descr="A picture containing text, invertebrate&#10;&#10;Description automatically generated">
              <a:extLst>
                <a:ext uri="{FF2B5EF4-FFF2-40B4-BE49-F238E27FC236}">
                  <a16:creationId xmlns:a16="http://schemas.microsoft.com/office/drawing/2014/main" id="{10CF6379-CFB1-965D-198C-21428DCB82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3399351"/>
              <a:ext cx="218029" cy="305937"/>
            </a:xfrm>
            <a:prstGeom prst="rect">
              <a:avLst/>
            </a:prstGeom>
          </p:spPr>
        </p:pic>
        <p:pic>
          <p:nvPicPr>
            <p:cNvPr id="59" name="Picture 58" descr="A picture containing text, invertebrate&#10;&#10;Description automatically generated">
              <a:extLst>
                <a:ext uri="{FF2B5EF4-FFF2-40B4-BE49-F238E27FC236}">
                  <a16:creationId xmlns:a16="http://schemas.microsoft.com/office/drawing/2014/main" id="{6873CECE-67D7-2165-2CB1-1E78F39CC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30715" y="3399350"/>
              <a:ext cx="218029" cy="305937"/>
            </a:xfrm>
            <a:prstGeom prst="rect">
              <a:avLst/>
            </a:prstGeom>
          </p:spPr>
        </p:pic>
        <p:pic>
          <p:nvPicPr>
            <p:cNvPr id="60" name="Picture 59" descr="A picture containing text, invertebrate&#10;&#10;Description automatically generated">
              <a:extLst>
                <a:ext uri="{FF2B5EF4-FFF2-40B4-BE49-F238E27FC236}">
                  <a16:creationId xmlns:a16="http://schemas.microsoft.com/office/drawing/2014/main" id="{0FECADA1-C2B1-8AC7-6229-D415E5F271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10386253" y="3399349"/>
              <a:ext cx="218029" cy="305937"/>
            </a:xfrm>
            <a:prstGeom prst="rect">
              <a:avLst/>
            </a:prstGeom>
          </p:spPr>
        </p:pic>
        <p:pic>
          <p:nvPicPr>
            <p:cNvPr id="61" name="Picture 60" descr="A picture containing text, invertebrate&#10;&#10;Description automatically generated">
              <a:extLst>
                <a:ext uri="{FF2B5EF4-FFF2-40B4-BE49-F238E27FC236}">
                  <a16:creationId xmlns:a16="http://schemas.microsoft.com/office/drawing/2014/main" id="{AC0F7158-5B42-8C1F-6DA0-7A204878DB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7037972" y="5350291"/>
              <a:ext cx="218029" cy="305937"/>
            </a:xfrm>
            <a:prstGeom prst="rect">
              <a:avLst/>
            </a:prstGeom>
          </p:spPr>
        </p:pic>
        <p:pic>
          <p:nvPicPr>
            <p:cNvPr id="62" name="Picture 61" descr="A picture containing text, invertebrate&#10;&#10;Description automatically generated">
              <a:extLst>
                <a:ext uri="{FF2B5EF4-FFF2-40B4-BE49-F238E27FC236}">
                  <a16:creationId xmlns:a16="http://schemas.microsoft.com/office/drawing/2014/main" id="{F17FC59E-4830-B6D0-5D6C-78ED87D30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8317490" y="5321942"/>
              <a:ext cx="218029" cy="305937"/>
            </a:xfrm>
            <a:prstGeom prst="rect">
              <a:avLst/>
            </a:prstGeom>
          </p:spPr>
        </p:pic>
        <p:pic>
          <p:nvPicPr>
            <p:cNvPr id="63" name="Picture 62" descr="A picture containing text, invertebrate&#10;&#10;Description automatically generated">
              <a:extLst>
                <a:ext uri="{FF2B5EF4-FFF2-40B4-BE49-F238E27FC236}">
                  <a16:creationId xmlns:a16="http://schemas.microsoft.com/office/drawing/2014/main" id="{6307455F-9CFB-8D25-7462-910F4CA56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9" t="21194" r="77893" b="22622"/>
            <a:stretch/>
          </p:blipFill>
          <p:spPr>
            <a:xfrm>
              <a:off x="10386253" y="5321942"/>
              <a:ext cx="218029" cy="305937"/>
            </a:xfrm>
            <a:prstGeom prst="rect">
              <a:avLst/>
            </a:prstGeom>
          </p:spPr>
        </p:pic>
      </p:grpSp>
      <p:cxnSp>
        <p:nvCxnSpPr>
          <p:cNvPr id="5" name="Straight Connector 4">
            <a:extLst>
              <a:ext uri="{FF2B5EF4-FFF2-40B4-BE49-F238E27FC236}">
                <a16:creationId xmlns:a16="http://schemas.microsoft.com/office/drawing/2014/main" id="{E0FEBF8C-D93A-BC58-8C42-868B90F7F5BA}"/>
              </a:ext>
            </a:extLst>
          </p:cNvPr>
          <p:cNvCxnSpPr>
            <a:cxnSpLocks/>
          </p:cNvCxnSpPr>
          <p:nvPr/>
        </p:nvCxnSpPr>
        <p:spPr>
          <a:xfrm>
            <a:off x="6941597" y="3158091"/>
            <a:ext cx="4247513" cy="25879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809388-4CF9-0C0E-9189-7F938E58715A}"/>
              </a:ext>
            </a:extLst>
          </p:cNvPr>
          <p:cNvCxnSpPr>
            <a:cxnSpLocks/>
          </p:cNvCxnSpPr>
          <p:nvPr/>
        </p:nvCxnSpPr>
        <p:spPr>
          <a:xfrm flipV="1">
            <a:off x="7037972" y="3158091"/>
            <a:ext cx="4151138" cy="27085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77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Neural Network Linearization: the eNTK</a:t>
            </a:r>
          </a:p>
        </p:txBody>
      </p:sp>
      <p:pic>
        <p:nvPicPr>
          <p:cNvPr id="13" name="Picture 12" descr="A picture containing text, invertebrate&#10;&#10;Description automatically generated">
            <a:extLst>
              <a:ext uri="{FF2B5EF4-FFF2-40B4-BE49-F238E27FC236}">
                <a16:creationId xmlns:a16="http://schemas.microsoft.com/office/drawing/2014/main" id="{54D50881-F6BF-5031-C8ED-4270F0CE98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8330716" y="2062548"/>
            <a:ext cx="218029" cy="305937"/>
          </a:xfrm>
          <a:prstGeom prst="rect">
            <a:avLst/>
          </a:prstGeom>
        </p:spPr>
      </p:pic>
      <p:pic>
        <p:nvPicPr>
          <p:cNvPr id="14" name="Picture 13" descr="A picture containing text, invertebrate&#10;&#10;Description automatically generated">
            <a:extLst>
              <a:ext uri="{FF2B5EF4-FFF2-40B4-BE49-F238E27FC236}">
                <a16:creationId xmlns:a16="http://schemas.microsoft.com/office/drawing/2014/main" id="{DEC98CBC-426B-40D5-A164-B54AD0318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7038505" y="2062547"/>
            <a:ext cx="218029" cy="305937"/>
          </a:xfrm>
          <a:prstGeom prst="rect">
            <a:avLst/>
          </a:prstGeom>
        </p:spPr>
      </p:pic>
      <p:pic>
        <p:nvPicPr>
          <p:cNvPr id="16" name="Picture 15" descr="A picture containing text, invertebrate&#10;&#10;Description automatically generated">
            <a:extLst>
              <a:ext uri="{FF2B5EF4-FFF2-40B4-BE49-F238E27FC236}">
                <a16:creationId xmlns:a16="http://schemas.microsoft.com/office/drawing/2014/main" id="{9DF9C1C8-AD0B-9FD0-5AAB-F319DA2EEE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7037972" y="3396929"/>
            <a:ext cx="218029" cy="305937"/>
          </a:xfrm>
          <a:prstGeom prst="rect">
            <a:avLst/>
          </a:prstGeom>
        </p:spPr>
      </p:pic>
      <p:pic>
        <p:nvPicPr>
          <p:cNvPr id="17" name="Picture 16" descr="A picture containing text, invertebrate&#10;&#10;Description automatically generated">
            <a:extLst>
              <a:ext uri="{FF2B5EF4-FFF2-40B4-BE49-F238E27FC236}">
                <a16:creationId xmlns:a16="http://schemas.microsoft.com/office/drawing/2014/main" id="{AE65E06B-ED7D-C873-C458-28D9E2454F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8330715" y="3396928"/>
            <a:ext cx="218029" cy="305937"/>
          </a:xfrm>
          <a:prstGeom prst="rect">
            <a:avLst/>
          </a:prstGeom>
        </p:spPr>
      </p:pic>
      <p:pic>
        <p:nvPicPr>
          <p:cNvPr id="19" name="Picture 18" descr="A picture containing text, invertebrate&#10;&#10;Description automatically generated">
            <a:extLst>
              <a:ext uri="{FF2B5EF4-FFF2-40B4-BE49-F238E27FC236}">
                <a16:creationId xmlns:a16="http://schemas.microsoft.com/office/drawing/2014/main" id="{08C4F6B7-5AAC-0468-F8F9-C1FC926C9E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7037972" y="5347869"/>
            <a:ext cx="218029" cy="305937"/>
          </a:xfrm>
          <a:prstGeom prst="rect">
            <a:avLst/>
          </a:prstGeom>
        </p:spPr>
      </p:pic>
      <p:pic>
        <p:nvPicPr>
          <p:cNvPr id="20" name="Picture 19" descr="A picture containing text, invertebrate&#10;&#10;Description automatically generated">
            <a:extLst>
              <a:ext uri="{FF2B5EF4-FFF2-40B4-BE49-F238E27FC236}">
                <a16:creationId xmlns:a16="http://schemas.microsoft.com/office/drawing/2014/main" id="{7E659E32-1BF2-1E74-8FD3-ED79CD5F48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8317490" y="5319520"/>
            <a:ext cx="218029" cy="305937"/>
          </a:xfrm>
          <a:prstGeom prst="rect">
            <a:avLst/>
          </a:prstGeom>
        </p:spPr>
      </p:pic>
      <p:pic>
        <p:nvPicPr>
          <p:cNvPr id="31" name="Picture 30" descr="Icon&#10;&#10;Description automatically generated">
            <a:extLst>
              <a:ext uri="{FF2B5EF4-FFF2-40B4-BE49-F238E27FC236}">
                <a16:creationId xmlns:a16="http://schemas.microsoft.com/office/drawing/2014/main" id="{0E8B42C4-0B1C-717D-0296-C02FEA6F4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651" y="3429000"/>
            <a:ext cx="2973347" cy="472686"/>
          </a:xfrm>
          <a:prstGeom prst="rect">
            <a:avLst/>
          </a:prstGeom>
        </p:spPr>
      </p:pic>
      <p:pic>
        <p:nvPicPr>
          <p:cNvPr id="53" name="Picture 2" descr="▷ How to calculate the Jacobian matrix (and determinant)">
            <a:extLst>
              <a:ext uri="{FF2B5EF4-FFF2-40B4-BE49-F238E27FC236}">
                <a16:creationId xmlns:a16="http://schemas.microsoft.com/office/drawing/2014/main" id="{4CE3E82F-38F6-D625-1B59-3DD0300426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28" t="24946" r="16971" b="13262"/>
          <a:stretch/>
        </p:blipFill>
        <p:spPr bwMode="auto">
          <a:xfrm>
            <a:off x="6647842" y="1708753"/>
            <a:ext cx="4807974" cy="4237703"/>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5E756C86-D0CB-E289-FD6B-A347A9801BF9}"/>
              </a:ext>
            </a:extLst>
          </p:cNvPr>
          <p:cNvGrpSpPr/>
          <p:nvPr/>
        </p:nvGrpSpPr>
        <p:grpSpPr>
          <a:xfrm>
            <a:off x="7273140" y="2336105"/>
            <a:ext cx="3566310" cy="3591259"/>
            <a:chOff x="7037972" y="2064969"/>
            <a:chExt cx="3566310" cy="3591259"/>
          </a:xfrm>
        </p:grpSpPr>
        <p:pic>
          <p:nvPicPr>
            <p:cNvPr id="55" name="Picture 54" descr="A picture containing text, invertebrate&#10;&#10;Description automatically generated">
              <a:extLst>
                <a:ext uri="{FF2B5EF4-FFF2-40B4-BE49-F238E27FC236}">
                  <a16:creationId xmlns:a16="http://schemas.microsoft.com/office/drawing/2014/main" id="{06CF019A-919C-AD34-D212-2DB703447D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8330716" y="2064970"/>
              <a:ext cx="218029" cy="305937"/>
            </a:xfrm>
            <a:prstGeom prst="rect">
              <a:avLst/>
            </a:prstGeom>
          </p:spPr>
        </p:pic>
        <p:pic>
          <p:nvPicPr>
            <p:cNvPr id="56" name="Picture 55" descr="A picture containing text, invertebrate&#10;&#10;Description automatically generated">
              <a:extLst>
                <a:ext uri="{FF2B5EF4-FFF2-40B4-BE49-F238E27FC236}">
                  <a16:creationId xmlns:a16="http://schemas.microsoft.com/office/drawing/2014/main" id="{E8B9CEDD-0377-A70A-ACAB-03443B1D7C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7038505" y="2064969"/>
              <a:ext cx="218029" cy="305937"/>
            </a:xfrm>
            <a:prstGeom prst="rect">
              <a:avLst/>
            </a:prstGeom>
          </p:spPr>
        </p:pic>
        <p:pic>
          <p:nvPicPr>
            <p:cNvPr id="57" name="Picture 56" descr="A picture containing text, invertebrate&#10;&#10;Description automatically generated">
              <a:extLst>
                <a:ext uri="{FF2B5EF4-FFF2-40B4-BE49-F238E27FC236}">
                  <a16:creationId xmlns:a16="http://schemas.microsoft.com/office/drawing/2014/main" id="{072CABFD-816D-F50F-5B31-AE0E83EB77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10386253" y="2064969"/>
              <a:ext cx="218029" cy="305937"/>
            </a:xfrm>
            <a:prstGeom prst="rect">
              <a:avLst/>
            </a:prstGeom>
          </p:spPr>
        </p:pic>
        <p:pic>
          <p:nvPicPr>
            <p:cNvPr id="58" name="Picture 57" descr="A picture containing text, invertebrate&#10;&#10;Description automatically generated">
              <a:extLst>
                <a:ext uri="{FF2B5EF4-FFF2-40B4-BE49-F238E27FC236}">
                  <a16:creationId xmlns:a16="http://schemas.microsoft.com/office/drawing/2014/main" id="{10CF6379-CFB1-965D-198C-21428DCB82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7037972" y="3399351"/>
              <a:ext cx="218029" cy="305937"/>
            </a:xfrm>
            <a:prstGeom prst="rect">
              <a:avLst/>
            </a:prstGeom>
          </p:spPr>
        </p:pic>
        <p:pic>
          <p:nvPicPr>
            <p:cNvPr id="59" name="Picture 58" descr="A picture containing text, invertebrate&#10;&#10;Description automatically generated">
              <a:extLst>
                <a:ext uri="{FF2B5EF4-FFF2-40B4-BE49-F238E27FC236}">
                  <a16:creationId xmlns:a16="http://schemas.microsoft.com/office/drawing/2014/main" id="{6873CECE-67D7-2165-2CB1-1E78F39CC6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8330715" y="3399350"/>
              <a:ext cx="218029" cy="305937"/>
            </a:xfrm>
            <a:prstGeom prst="rect">
              <a:avLst/>
            </a:prstGeom>
          </p:spPr>
        </p:pic>
        <p:pic>
          <p:nvPicPr>
            <p:cNvPr id="60" name="Picture 59" descr="A picture containing text, invertebrate&#10;&#10;Description automatically generated">
              <a:extLst>
                <a:ext uri="{FF2B5EF4-FFF2-40B4-BE49-F238E27FC236}">
                  <a16:creationId xmlns:a16="http://schemas.microsoft.com/office/drawing/2014/main" id="{0FECADA1-C2B1-8AC7-6229-D415E5F271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10386253" y="3399349"/>
              <a:ext cx="218029" cy="305937"/>
            </a:xfrm>
            <a:prstGeom prst="rect">
              <a:avLst/>
            </a:prstGeom>
          </p:spPr>
        </p:pic>
        <p:pic>
          <p:nvPicPr>
            <p:cNvPr id="61" name="Picture 60" descr="A picture containing text, invertebrate&#10;&#10;Description automatically generated">
              <a:extLst>
                <a:ext uri="{FF2B5EF4-FFF2-40B4-BE49-F238E27FC236}">
                  <a16:creationId xmlns:a16="http://schemas.microsoft.com/office/drawing/2014/main" id="{AC0F7158-5B42-8C1F-6DA0-7A204878DB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7037972" y="5350291"/>
              <a:ext cx="218029" cy="305937"/>
            </a:xfrm>
            <a:prstGeom prst="rect">
              <a:avLst/>
            </a:prstGeom>
          </p:spPr>
        </p:pic>
        <p:pic>
          <p:nvPicPr>
            <p:cNvPr id="62" name="Picture 61" descr="A picture containing text, invertebrate&#10;&#10;Description automatically generated">
              <a:extLst>
                <a:ext uri="{FF2B5EF4-FFF2-40B4-BE49-F238E27FC236}">
                  <a16:creationId xmlns:a16="http://schemas.microsoft.com/office/drawing/2014/main" id="{F17FC59E-4830-B6D0-5D6C-78ED87D300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8317490" y="5321942"/>
              <a:ext cx="218029" cy="305937"/>
            </a:xfrm>
            <a:prstGeom prst="rect">
              <a:avLst/>
            </a:prstGeom>
          </p:spPr>
        </p:pic>
        <p:pic>
          <p:nvPicPr>
            <p:cNvPr id="63" name="Picture 62" descr="A picture containing text, invertebrate&#10;&#10;Description automatically generated">
              <a:extLst>
                <a:ext uri="{FF2B5EF4-FFF2-40B4-BE49-F238E27FC236}">
                  <a16:creationId xmlns:a16="http://schemas.microsoft.com/office/drawing/2014/main" id="{6307455F-9CFB-8D25-7462-910F4CA56F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19" t="21194" r="77893" b="22622"/>
            <a:stretch/>
          </p:blipFill>
          <p:spPr>
            <a:xfrm>
              <a:off x="10386253" y="5321942"/>
              <a:ext cx="218029" cy="305937"/>
            </a:xfrm>
            <a:prstGeom prst="rect">
              <a:avLst/>
            </a:prstGeom>
          </p:spPr>
        </p:pic>
      </p:grpSp>
      <p:cxnSp>
        <p:nvCxnSpPr>
          <p:cNvPr id="5" name="Straight Connector 4">
            <a:extLst>
              <a:ext uri="{FF2B5EF4-FFF2-40B4-BE49-F238E27FC236}">
                <a16:creationId xmlns:a16="http://schemas.microsoft.com/office/drawing/2014/main" id="{E0FEBF8C-D93A-BC58-8C42-868B90F7F5BA}"/>
              </a:ext>
            </a:extLst>
          </p:cNvPr>
          <p:cNvCxnSpPr>
            <a:cxnSpLocks/>
          </p:cNvCxnSpPr>
          <p:nvPr/>
        </p:nvCxnSpPr>
        <p:spPr>
          <a:xfrm>
            <a:off x="6941597" y="3158091"/>
            <a:ext cx="4247513" cy="25879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809388-4CF9-0C0E-9189-7F938E58715A}"/>
              </a:ext>
            </a:extLst>
          </p:cNvPr>
          <p:cNvCxnSpPr>
            <a:cxnSpLocks/>
          </p:cNvCxnSpPr>
          <p:nvPr/>
        </p:nvCxnSpPr>
        <p:spPr>
          <a:xfrm flipV="1">
            <a:off x="7037972" y="3158091"/>
            <a:ext cx="4151138" cy="27085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descr="Brain tumor classification in MRI image using convolutional neural network">
            <a:extLst>
              <a:ext uri="{FF2B5EF4-FFF2-40B4-BE49-F238E27FC236}">
                <a16:creationId xmlns:a16="http://schemas.microsoft.com/office/drawing/2014/main" id="{89F3C38E-5F6C-62C6-2016-F4F532548646}"/>
              </a:ext>
            </a:extLst>
          </p:cNvPr>
          <p:cNvPicPr>
            <a:picLocks noChangeAspect="1"/>
          </p:cNvPicPr>
          <p:nvPr/>
        </p:nvPicPr>
        <p:blipFill rotWithShape="1">
          <a:blip r:embed="rId5">
            <a:extLst>
              <a:ext uri="{28A0092B-C50C-407E-A947-70E740481C1C}">
                <a14:useLocalDpi xmlns:a14="http://schemas.microsoft.com/office/drawing/2010/main" val="0"/>
              </a:ext>
            </a:extLst>
          </a:blip>
          <a:srcRect t="13433" b="15926"/>
          <a:stretch/>
        </p:blipFill>
        <p:spPr bwMode="auto">
          <a:xfrm>
            <a:off x="409265" y="1136989"/>
            <a:ext cx="5750629" cy="1446862"/>
          </a:xfrm>
          <a:prstGeom prst="rect">
            <a:avLst/>
          </a:prstGeom>
          <a:noFill/>
          <a:ln>
            <a:noFill/>
          </a:ln>
          <a:extLst>
            <a:ext uri="{53640926-AAD7-44D8-BBD7-CCE9431645EC}">
              <a14:shadowObscured xmlns:a14="http://schemas.microsoft.com/office/drawing/2010/main"/>
            </a:ext>
          </a:extLst>
        </p:spPr>
      </p:pic>
      <p:sp>
        <p:nvSpPr>
          <p:cNvPr id="3" name="Left Brace 2">
            <a:extLst>
              <a:ext uri="{FF2B5EF4-FFF2-40B4-BE49-F238E27FC236}">
                <a16:creationId xmlns:a16="http://schemas.microsoft.com/office/drawing/2014/main" id="{B5385840-354C-5B69-FAD7-0B7747A8C1FE}"/>
              </a:ext>
            </a:extLst>
          </p:cNvPr>
          <p:cNvSpPr/>
          <p:nvPr/>
        </p:nvSpPr>
        <p:spPr>
          <a:xfrm rot="5400000">
            <a:off x="8781200" y="-502729"/>
            <a:ext cx="541258" cy="4044363"/>
          </a:xfrm>
          <a:prstGeom prst="leftBrace">
            <a:avLst>
              <a:gd name="adj1" fmla="val 8333"/>
              <a:gd name="adj2" fmla="val 50486"/>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C6DB634-0582-FC07-3AE7-200353A437CE}"/>
              </a:ext>
            </a:extLst>
          </p:cNvPr>
          <p:cNvSpPr txBox="1"/>
          <p:nvPr/>
        </p:nvSpPr>
        <p:spPr>
          <a:xfrm>
            <a:off x="8548744" y="868873"/>
            <a:ext cx="2334638" cy="369332"/>
          </a:xfrm>
          <a:prstGeom prst="rect">
            <a:avLst/>
          </a:prstGeom>
          <a:noFill/>
        </p:spPr>
        <p:txBody>
          <a:bodyPr wrap="square" rtlCol="0">
            <a:spAutoFit/>
          </a:bodyPr>
          <a:lstStyle/>
          <a:p>
            <a:r>
              <a:rPr lang="en-US" dirty="0"/>
              <a:t>500,000</a:t>
            </a:r>
          </a:p>
        </p:txBody>
      </p:sp>
    </p:spTree>
    <p:extLst>
      <p:ext uri="{BB962C8B-B14F-4D97-AF65-F5344CB8AC3E}">
        <p14:creationId xmlns:p14="http://schemas.microsoft.com/office/powerpoint/2010/main" val="1869321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Method: Kernel Regression on eNTK features</a:t>
            </a:r>
            <a:endParaRPr lang="en-US" sz="4800" dirty="0">
              <a:latin typeface="Aharoni" panose="02010803020104030203" pitchFamily="2" charset="-79"/>
              <a:cs typeface="Aharoni" panose="02010803020104030203" pitchFamily="2" charset="-79"/>
            </a:endParaRPr>
          </a:p>
        </p:txBody>
      </p:sp>
      <p:pic>
        <p:nvPicPr>
          <p:cNvPr id="12" name="Picture 2" descr="Autoencoder – TikZ.net">
            <a:extLst>
              <a:ext uri="{FF2B5EF4-FFF2-40B4-BE49-F238E27FC236}">
                <a16:creationId xmlns:a16="http://schemas.microsoft.com/office/drawing/2014/main" id="{3DC0DE5F-9700-A866-6472-49BC79DDAB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9" r="47611"/>
          <a:stretch/>
        </p:blipFill>
        <p:spPr bwMode="auto">
          <a:xfrm>
            <a:off x="141982" y="1919976"/>
            <a:ext cx="3938406" cy="47320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4E92C-1C5E-B1C5-0D51-2FAF071E24C2}"/>
              </a:ext>
            </a:extLst>
          </p:cNvPr>
          <p:cNvSpPr/>
          <p:nvPr/>
        </p:nvSpPr>
        <p:spPr>
          <a:xfrm>
            <a:off x="894945" y="2024318"/>
            <a:ext cx="1342417" cy="4523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D269F2-475D-99DB-4A5B-DFD681328B70}"/>
              </a:ext>
            </a:extLst>
          </p:cNvPr>
          <p:cNvSpPr txBox="1"/>
          <p:nvPr/>
        </p:nvSpPr>
        <p:spPr>
          <a:xfrm>
            <a:off x="894945" y="3824749"/>
            <a:ext cx="1342416" cy="523220"/>
          </a:xfrm>
          <a:prstGeom prst="rect">
            <a:avLst/>
          </a:prstGeom>
          <a:noFill/>
        </p:spPr>
        <p:txBody>
          <a:bodyPr wrap="square" rtlCol="0">
            <a:spAutoFit/>
          </a:bodyPr>
          <a:lstStyle/>
          <a:p>
            <a:r>
              <a:rPr lang="en-US" sz="2800" b="1" dirty="0">
                <a:solidFill>
                  <a:schemeClr val="bg1"/>
                </a:solidFill>
                <a:latin typeface="Abadi" panose="020B0604020104020204" pitchFamily="34" charset="0"/>
                <a:cs typeface="Aharoni" panose="02010803020104030203" pitchFamily="2" charset="-79"/>
              </a:rPr>
              <a:t>eNTK(x)</a:t>
            </a:r>
          </a:p>
        </p:txBody>
      </p:sp>
      <p:pic>
        <p:nvPicPr>
          <p:cNvPr id="14" name="Picture 13" descr="Text, letter&#10;&#10;Description automatically generated">
            <a:extLst>
              <a:ext uri="{FF2B5EF4-FFF2-40B4-BE49-F238E27FC236}">
                <a16:creationId xmlns:a16="http://schemas.microsoft.com/office/drawing/2014/main" id="{37F123CF-01D8-DC86-E739-ACE267CBF5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05" r="19039" b="78814"/>
          <a:stretch/>
        </p:blipFill>
        <p:spPr>
          <a:xfrm>
            <a:off x="6017342" y="1676089"/>
            <a:ext cx="4680155" cy="696457"/>
          </a:xfrm>
          <a:prstGeom prst="rect">
            <a:avLst/>
          </a:prstGeom>
        </p:spPr>
      </p:pic>
      <p:pic>
        <p:nvPicPr>
          <p:cNvPr id="15" name="Picture 14" descr="Text, letter&#10;&#10;Description automatically generated">
            <a:extLst>
              <a:ext uri="{FF2B5EF4-FFF2-40B4-BE49-F238E27FC236}">
                <a16:creationId xmlns:a16="http://schemas.microsoft.com/office/drawing/2014/main" id="{957A5FCA-75F8-6B91-6A80-EC9D72B4D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76" t="41038" r="52833" b="42521"/>
          <a:stretch/>
        </p:blipFill>
        <p:spPr>
          <a:xfrm>
            <a:off x="7393860" y="3865374"/>
            <a:ext cx="1877960" cy="620081"/>
          </a:xfrm>
          <a:prstGeom prst="rect">
            <a:avLst/>
          </a:prstGeom>
        </p:spPr>
      </p:pic>
      <p:pic>
        <p:nvPicPr>
          <p:cNvPr id="16" name="Picture 15" descr="Text, letter&#10;&#10;Description automatically generated">
            <a:extLst>
              <a:ext uri="{FF2B5EF4-FFF2-40B4-BE49-F238E27FC236}">
                <a16:creationId xmlns:a16="http://schemas.microsoft.com/office/drawing/2014/main" id="{2BBB56F8-6A71-CA5F-62DD-485012CD7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62" t="80715" r="23800" b="-561"/>
          <a:stretch/>
        </p:blipFill>
        <p:spPr>
          <a:xfrm>
            <a:off x="6297228" y="4584244"/>
            <a:ext cx="4400269" cy="696456"/>
          </a:xfrm>
          <a:prstGeom prst="rect">
            <a:avLst/>
          </a:prstGeom>
        </p:spPr>
      </p:pic>
    </p:spTree>
    <p:extLst>
      <p:ext uri="{BB962C8B-B14F-4D97-AF65-F5344CB8AC3E}">
        <p14:creationId xmlns:p14="http://schemas.microsoft.com/office/powerpoint/2010/main" val="2933139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Results on Living-</a:t>
            </a:r>
            <a:r>
              <a:rPr lang="en-US" sz="4800" dirty="0">
                <a:latin typeface="Aharoni" panose="02010803020104030203" pitchFamily="2" charset="-79"/>
                <a:cs typeface="Aharoni" panose="02010803020104030203" pitchFamily="2" charset="-79"/>
              </a:rPr>
              <a:t>17</a:t>
            </a:r>
          </a:p>
        </p:txBody>
      </p:sp>
      <p:pic>
        <p:nvPicPr>
          <p:cNvPr id="6" name="Picture 5" descr="Table&#10;&#10;Description automatically generated">
            <a:extLst>
              <a:ext uri="{FF2B5EF4-FFF2-40B4-BE49-F238E27FC236}">
                <a16:creationId xmlns:a16="http://schemas.microsoft.com/office/drawing/2014/main" id="{4D59D7E9-10A5-2BDD-3F66-A27DC917C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166" y="800082"/>
            <a:ext cx="5605534" cy="2931856"/>
          </a:xfrm>
          <a:prstGeom prst="rect">
            <a:avLst/>
          </a:prstGeom>
        </p:spPr>
      </p:pic>
      <p:pic>
        <p:nvPicPr>
          <p:cNvPr id="9" name="Picture 8" descr="Graphical user interface, chart&#10;&#10;Description automatically generated">
            <a:extLst>
              <a:ext uri="{FF2B5EF4-FFF2-40B4-BE49-F238E27FC236}">
                <a16:creationId xmlns:a16="http://schemas.microsoft.com/office/drawing/2014/main" id="{3BC826B9-CC4B-6951-AB89-39B645F26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429" y="4781380"/>
            <a:ext cx="3157504" cy="1714254"/>
          </a:xfrm>
          <a:prstGeom prst="rect">
            <a:avLst/>
          </a:prstGeom>
        </p:spPr>
      </p:pic>
      <p:pic>
        <p:nvPicPr>
          <p:cNvPr id="10" name="Picture 9" descr="Chart, line chart&#10;&#10;Description automatically generated">
            <a:extLst>
              <a:ext uri="{FF2B5EF4-FFF2-40B4-BE49-F238E27FC236}">
                <a16:creationId xmlns:a16="http://schemas.microsoft.com/office/drawing/2014/main" id="{9DDAA668-CB52-6559-0DB5-C253444BC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541" y="4781380"/>
            <a:ext cx="3157504" cy="1745764"/>
          </a:xfrm>
          <a:prstGeom prst="rect">
            <a:avLst/>
          </a:prstGeom>
        </p:spPr>
      </p:pic>
      <p:sp>
        <p:nvSpPr>
          <p:cNvPr id="3" name="TextBox 2">
            <a:extLst>
              <a:ext uri="{FF2B5EF4-FFF2-40B4-BE49-F238E27FC236}">
                <a16:creationId xmlns:a16="http://schemas.microsoft.com/office/drawing/2014/main" id="{C4D8DDED-A78C-DCC5-1761-8FC247C5F30F}"/>
              </a:ext>
            </a:extLst>
          </p:cNvPr>
          <p:cNvSpPr txBox="1"/>
          <p:nvPr/>
        </p:nvSpPr>
        <p:spPr>
          <a:xfrm>
            <a:off x="6346662" y="4412048"/>
            <a:ext cx="2587558" cy="369332"/>
          </a:xfrm>
          <a:prstGeom prst="rect">
            <a:avLst/>
          </a:prstGeom>
          <a:noFill/>
        </p:spPr>
        <p:txBody>
          <a:bodyPr wrap="square" rtlCol="0">
            <a:spAutoFit/>
          </a:bodyPr>
          <a:lstStyle/>
          <a:p>
            <a:r>
              <a:rPr lang="en-US" i="1" dirty="0"/>
              <a:t>In-distribution:</a:t>
            </a:r>
          </a:p>
        </p:txBody>
      </p:sp>
      <p:sp>
        <p:nvSpPr>
          <p:cNvPr id="4" name="TextBox 3">
            <a:extLst>
              <a:ext uri="{FF2B5EF4-FFF2-40B4-BE49-F238E27FC236}">
                <a16:creationId xmlns:a16="http://schemas.microsoft.com/office/drawing/2014/main" id="{9796945A-390F-11C7-FBC4-3384A29A0E04}"/>
              </a:ext>
            </a:extLst>
          </p:cNvPr>
          <p:cNvSpPr txBox="1"/>
          <p:nvPr/>
        </p:nvSpPr>
        <p:spPr>
          <a:xfrm>
            <a:off x="9467489" y="4412048"/>
            <a:ext cx="2208178" cy="369332"/>
          </a:xfrm>
          <a:prstGeom prst="rect">
            <a:avLst/>
          </a:prstGeom>
          <a:noFill/>
        </p:spPr>
        <p:txBody>
          <a:bodyPr wrap="square" rtlCol="0">
            <a:spAutoFit/>
          </a:bodyPr>
          <a:lstStyle/>
          <a:p>
            <a:r>
              <a:rPr lang="en-US" i="1" dirty="0"/>
              <a:t>Out-of-distribution:</a:t>
            </a:r>
          </a:p>
        </p:txBody>
      </p:sp>
      <p:sp>
        <p:nvSpPr>
          <p:cNvPr id="5" name="TextBox 4">
            <a:extLst>
              <a:ext uri="{FF2B5EF4-FFF2-40B4-BE49-F238E27FC236}">
                <a16:creationId xmlns:a16="http://schemas.microsoft.com/office/drawing/2014/main" id="{0DB858E1-1A68-99C8-CA76-1917FC714D02}"/>
              </a:ext>
            </a:extLst>
          </p:cNvPr>
          <p:cNvSpPr txBox="1"/>
          <p:nvPr/>
        </p:nvSpPr>
        <p:spPr>
          <a:xfrm>
            <a:off x="403855" y="889843"/>
            <a:ext cx="4085617" cy="643253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badi" panose="020B0604020104020204" pitchFamily="34" charset="0"/>
              </a:rPr>
              <a:t>eNTK better than standard fine-tuning both in- and out-of-distribution</a:t>
            </a:r>
          </a:p>
          <a:p>
            <a:pPr marL="285750" indent="-285750">
              <a:buFont typeface="Arial" panose="020B0604020202020204" pitchFamily="34" charset="0"/>
              <a:buChar char="•"/>
            </a:pPr>
            <a:endParaRPr lang="en-US" sz="1600" dirty="0">
              <a:latin typeface="Abadi" panose="020B0604020104020204" pitchFamily="34" charset="0"/>
            </a:endParaRPr>
          </a:p>
          <a:p>
            <a:pPr marL="285750" indent="-285750">
              <a:buFont typeface="Arial" panose="020B0604020202020204" pitchFamily="34" charset="0"/>
              <a:buChar char="•"/>
            </a:pPr>
            <a:r>
              <a:rPr lang="en-US" sz="1600" dirty="0">
                <a:latin typeface="Abadi" panose="020B0604020104020204" pitchFamily="34" charset="0"/>
              </a:rPr>
              <a:t>Unlike linear probing, we can have better OOD performance (thanks to no feature distortion) without compromising ID performance (which is what matters most of the time). Important for any robustness solution to actually be adopted (no “safety tax”).</a:t>
            </a:r>
          </a:p>
          <a:p>
            <a:pPr marL="285750" indent="-285750">
              <a:buFont typeface="Arial" panose="020B0604020202020204" pitchFamily="34" charset="0"/>
              <a:buChar char="•"/>
            </a:pPr>
            <a:endParaRPr lang="en-US" sz="1600" dirty="0">
              <a:latin typeface="Abadi" panose="020B0604020104020204" pitchFamily="34" charset="0"/>
            </a:endParaRPr>
          </a:p>
          <a:p>
            <a:pPr marL="285750" indent="-285750">
              <a:buFont typeface="Arial" panose="020B0604020202020204" pitchFamily="34" charset="0"/>
              <a:buChar char="•"/>
            </a:pPr>
            <a:r>
              <a:rPr lang="en-US" sz="1600" dirty="0">
                <a:latin typeface="Abadi" panose="020B0604020104020204" pitchFamily="34" charset="0"/>
              </a:rPr>
              <a:t>eNTK still slightly less robust than linear probing</a:t>
            </a:r>
          </a:p>
          <a:p>
            <a:pPr marL="285750" indent="-285750">
              <a:buFont typeface="Arial" panose="020B0604020202020204" pitchFamily="34" charset="0"/>
              <a:buChar char="•"/>
            </a:pPr>
            <a:endParaRPr lang="en-US" sz="1600" dirty="0">
              <a:latin typeface="Abadi" panose="020B0604020104020204" pitchFamily="34" charset="0"/>
            </a:endParaRPr>
          </a:p>
          <a:p>
            <a:r>
              <a:rPr lang="en-US" sz="2800" b="1" dirty="0">
                <a:latin typeface="Abadi" panose="020B0604020104020204" pitchFamily="34" charset="0"/>
              </a:rPr>
              <a:t>Other advantages:</a:t>
            </a:r>
          </a:p>
          <a:p>
            <a:endParaRPr lang="en-US" sz="1600" dirty="0">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Interpretability</a:t>
            </a:r>
          </a:p>
          <a:p>
            <a:pPr marL="285750" indent="-285750">
              <a:buFont typeface="Arial" panose="020B0604020202020204" pitchFamily="34" charset="0"/>
              <a:buChar char="•"/>
            </a:pPr>
            <a:endParaRPr lang="en-US" dirty="0">
              <a:latin typeface="Abadi" panose="020B0604020104020204" pitchFamily="34" charset="0"/>
            </a:endParaRPr>
          </a:p>
          <a:p>
            <a:pPr marL="285750" indent="-285750">
              <a:buFont typeface="Arial" panose="020B0604020202020204" pitchFamily="34" charset="0"/>
              <a:buChar char="•"/>
            </a:pPr>
            <a:r>
              <a:rPr lang="en-US" dirty="0">
                <a:latin typeface="Abadi" panose="020B0604020104020204" pitchFamily="34" charset="0"/>
              </a:rPr>
              <a:t>Convexity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Computation</a:t>
            </a:r>
          </a:p>
          <a:p>
            <a:pPr marL="285750" indent="-285750">
              <a:buFont typeface="Arial" panose="020B0604020202020204" pitchFamily="34" charset="0"/>
              <a:buChar char="•"/>
            </a:pPr>
            <a:endParaRPr lang="en-US" dirty="0"/>
          </a:p>
          <a:p>
            <a:endParaRPr lang="en-US" dirty="0"/>
          </a:p>
          <a:p>
            <a:endParaRPr lang="en-US" dirty="0"/>
          </a:p>
        </p:txBody>
      </p:sp>
      <p:pic>
        <p:nvPicPr>
          <p:cNvPr id="11" name="Picture 10" descr="A bear climbing a tree&#10;&#10;Description automatically generated with low confidence">
            <a:extLst>
              <a:ext uri="{FF2B5EF4-FFF2-40B4-BE49-F238E27FC236}">
                <a16:creationId xmlns:a16="http://schemas.microsoft.com/office/drawing/2014/main" id="{39A981EF-5D90-EF39-B3C4-A1E320B7E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264" y="209911"/>
            <a:ext cx="1514168" cy="496385"/>
          </a:xfrm>
          <a:prstGeom prst="rect">
            <a:avLst/>
          </a:prstGeom>
        </p:spPr>
      </p:pic>
      <p:pic>
        <p:nvPicPr>
          <p:cNvPr id="12" name="Picture 11" descr="A picture containing mammal, dog, bear, looking&#10;&#10;Description automatically generated">
            <a:extLst>
              <a:ext uri="{FF2B5EF4-FFF2-40B4-BE49-F238E27FC236}">
                <a16:creationId xmlns:a16="http://schemas.microsoft.com/office/drawing/2014/main" id="{90EB22E6-2CE4-90D8-2F51-06D2CCBDE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6532" y="211835"/>
            <a:ext cx="1514168" cy="494461"/>
          </a:xfrm>
          <a:prstGeom prst="rect">
            <a:avLst/>
          </a:prstGeom>
        </p:spPr>
      </p:pic>
    </p:spTree>
    <p:extLst>
      <p:ext uri="{BB962C8B-B14F-4D97-AF65-F5344CB8AC3E}">
        <p14:creationId xmlns:p14="http://schemas.microsoft.com/office/powerpoint/2010/main" val="244411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Ongoing and Future Work</a:t>
            </a:r>
            <a:endParaRPr lang="en-US" sz="48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22B90160-32E0-5575-908F-6C24745AC8F2}"/>
              </a:ext>
            </a:extLst>
          </p:cNvPr>
          <p:cNvSpPr txBox="1"/>
          <p:nvPr/>
        </p:nvSpPr>
        <p:spPr>
          <a:xfrm>
            <a:off x="318239" y="868336"/>
            <a:ext cx="11873761" cy="5355312"/>
          </a:xfrm>
          <a:prstGeom prst="rect">
            <a:avLst/>
          </a:prstGeom>
          <a:noFill/>
        </p:spPr>
        <p:txBody>
          <a:bodyPr wrap="square" rtlCol="0">
            <a:spAutoFit/>
          </a:bodyPr>
          <a:lstStyle/>
          <a:p>
            <a:pPr marL="285750" indent="-285750">
              <a:buFont typeface="Arial" panose="020B0604020202020204" pitchFamily="34" charset="0"/>
              <a:buChar char="•"/>
            </a:pPr>
            <a:r>
              <a:rPr lang="en-US" i="1" dirty="0">
                <a:latin typeface="Abadi" panose="020B0604020104020204" pitchFamily="34" charset="0"/>
              </a:rPr>
              <a:t>Waiting on results for other datasets:</a:t>
            </a:r>
          </a:p>
          <a:p>
            <a:r>
              <a:rPr lang="en-US" i="1" dirty="0">
                <a:latin typeface="Abadi" panose="020B0604020104020204" pitchFamily="34" charset="0"/>
              </a:rPr>
              <a:t>	- Entity30</a:t>
            </a:r>
          </a:p>
          <a:p>
            <a:r>
              <a:rPr lang="en-US" i="1" dirty="0">
                <a:latin typeface="Abadi" panose="020B0604020104020204" pitchFamily="34" charset="0"/>
              </a:rPr>
              <a:t>	- </a:t>
            </a:r>
            <a:r>
              <a:rPr lang="en-US" i="1" dirty="0" err="1">
                <a:latin typeface="Abadi" panose="020B0604020104020204" pitchFamily="34" charset="0"/>
              </a:rPr>
              <a:t>FMoW</a:t>
            </a:r>
            <a:r>
              <a:rPr lang="en-US" i="1" dirty="0">
                <a:latin typeface="Abadi" panose="020B0604020104020204" pitchFamily="34" charset="0"/>
              </a:rPr>
              <a:t> Geo-Shift</a:t>
            </a:r>
          </a:p>
          <a:p>
            <a:r>
              <a:rPr lang="en-US" i="1" dirty="0">
                <a:latin typeface="Abadi" panose="020B0604020104020204" pitchFamily="34" charset="0"/>
              </a:rPr>
              <a:t>	- CIFAR-10.1</a:t>
            </a:r>
          </a:p>
          <a:p>
            <a:r>
              <a:rPr lang="en-US" i="1" dirty="0">
                <a:latin typeface="Abadi" panose="020B0604020104020204" pitchFamily="34" charset="0"/>
              </a:rPr>
              <a:t>	- STL</a:t>
            </a:r>
          </a:p>
          <a:p>
            <a:r>
              <a:rPr lang="en-US" i="1" dirty="0">
                <a:latin typeface="Abadi" panose="020B0604020104020204" pitchFamily="34" charset="0"/>
              </a:rPr>
              <a:t>	- ImageNet-A</a:t>
            </a:r>
          </a:p>
          <a:p>
            <a:r>
              <a:rPr lang="en-US" i="1" dirty="0">
                <a:latin typeface="Abadi" panose="020B0604020104020204" pitchFamily="34" charset="0"/>
              </a:rPr>
              <a:t>	- ImageNet-R</a:t>
            </a:r>
          </a:p>
          <a:p>
            <a:r>
              <a:rPr lang="en-US" i="1" dirty="0">
                <a:latin typeface="Abadi" panose="020B0604020104020204" pitchFamily="34" charset="0"/>
              </a:rPr>
              <a:t>	- ImageNet-V2</a:t>
            </a:r>
          </a:p>
          <a:p>
            <a:r>
              <a:rPr lang="en-US" i="1" dirty="0">
                <a:latin typeface="Abadi" panose="020B0604020104020204" pitchFamily="34" charset="0"/>
              </a:rPr>
              <a:t>	- ImageNet-Sketch</a:t>
            </a:r>
          </a:p>
          <a:p>
            <a:endParaRPr lang="en-US" i="1" dirty="0"/>
          </a:p>
          <a:p>
            <a:pPr marL="285750" indent="-285750">
              <a:buFont typeface="Arial" panose="020B0604020202020204" pitchFamily="34" charset="0"/>
              <a:buChar char="•"/>
            </a:pPr>
            <a:r>
              <a:rPr lang="en-US" i="1" dirty="0"/>
              <a:t>Explore use of eNTK in language models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Explore space of eNTK representations (relation to span of ID data; eigenvalues; clustering, dimensionality reduction, t-SNE)</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Can we leverage information from both activations and gradients? I.e. combine last layer regression with eNTK</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Can we get better performance using other kernelized linear classifiers on top of eNTK representations?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Look at performance as a function of the quality of pretrained features</a:t>
            </a:r>
          </a:p>
        </p:txBody>
      </p:sp>
    </p:spTree>
    <p:extLst>
      <p:ext uri="{BB962C8B-B14F-4D97-AF65-F5344CB8AC3E}">
        <p14:creationId xmlns:p14="http://schemas.microsoft.com/office/powerpoint/2010/main" val="397051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Deep Learning in </a:t>
            </a:r>
            <a:r>
              <a:rPr lang="en-US" sz="5400" dirty="0">
                <a:latin typeface="Aharoni" panose="02010803020104030203" pitchFamily="2" charset="-79"/>
                <a:cs typeface="Aharoni" panose="02010803020104030203" pitchFamily="2" charset="-79"/>
              </a:rPr>
              <a:t>2022</a:t>
            </a:r>
            <a:r>
              <a:rPr lang="en-US" sz="3600" dirty="0">
                <a:latin typeface="Aharoni" panose="02010803020104030203" pitchFamily="2" charset="-79"/>
                <a:cs typeface="Aharoni" panose="02010803020104030203" pitchFamily="2" charset="-79"/>
              </a:rPr>
              <a:t>: Foundation Models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6" y="930538"/>
            <a:ext cx="10992465" cy="5565775"/>
          </a:xfrm>
        </p:spPr>
        <p:txBody>
          <a:bodyPr>
            <a:normAutofit/>
          </a:bodyPr>
          <a:lstStyle/>
          <a:p>
            <a:r>
              <a:rPr lang="en-US" sz="2400" dirty="0">
                <a:latin typeface="Abadi" panose="020B0604020104020204" pitchFamily="34" charset="0"/>
              </a:rPr>
              <a:t>Practitioners download models that have been pretrained on massive, wide-ranging datasets, which are then “fine-tuned” for specific use-case</a:t>
            </a:r>
          </a:p>
          <a:p>
            <a:endParaRPr lang="en-US" sz="2400" dirty="0">
              <a:latin typeface="Abadi" panose="020B0604020104020204" pitchFamily="34" charset="0"/>
            </a:endParaRPr>
          </a:p>
          <a:p>
            <a:endParaRPr lang="en-US" dirty="0">
              <a:latin typeface="Abadi" panose="020B0604020104020204" pitchFamily="34" charset="0"/>
            </a:endParaRPr>
          </a:p>
        </p:txBody>
      </p:sp>
      <p:pic>
        <p:nvPicPr>
          <p:cNvPr id="2050" name="Picture 2" descr="Tencent Released The Largest Multi-Labelled Image Dataset">
            <a:extLst>
              <a:ext uri="{FF2B5EF4-FFF2-40B4-BE49-F238E27FC236}">
                <a16:creationId xmlns:a16="http://schemas.microsoft.com/office/drawing/2014/main" id="{D06773F5-5598-2DE5-E9F5-8D3580FCF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99303"/>
            <a:ext cx="12192001" cy="50623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50" y="3360174"/>
            <a:ext cx="5720821" cy="157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63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References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293914" y="832215"/>
            <a:ext cx="11100620" cy="5565775"/>
          </a:xfrm>
        </p:spPr>
        <p:txBody>
          <a:bodyPr>
            <a:normAutofit/>
          </a:bodyPr>
          <a:lstStyle/>
          <a:p>
            <a:pPr marL="0" marR="0">
              <a:lnSpc>
                <a:spcPct val="107000"/>
              </a:lnSpc>
              <a:spcBef>
                <a:spcPts val="0"/>
              </a:spcBef>
              <a:spcAft>
                <a:spcPts val="800"/>
              </a:spcAft>
            </a:pPr>
            <a:r>
              <a:rPr lang="en-US" sz="2000" i="1" dirty="0">
                <a:effectLst/>
                <a:latin typeface="Cambria" panose="02040503050406030204" pitchFamily="18" charset="0"/>
                <a:ea typeface="Cambria" panose="02040503050406030204" pitchFamily="18" charset="0"/>
                <a:cs typeface="Times New Roman" panose="02020603050405020304" pitchFamily="18" charset="0"/>
              </a:rPr>
              <a:t>[1] Ananya Kumar, Aditi Raghunathan, Robbie Jones,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Tengyu</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Ma, &amp; Percy Liang. Fine-Tuning can Distort Pretrained Features and Underperform Out-of-Distribution. ICLR 2022. </a:t>
            </a:r>
          </a:p>
          <a:p>
            <a:pPr marL="0" marR="0">
              <a:lnSpc>
                <a:spcPct val="107000"/>
              </a:lnSpc>
              <a:spcBef>
                <a:spcPts val="0"/>
              </a:spcBef>
              <a:spcAft>
                <a:spcPts val="800"/>
              </a:spcAft>
            </a:pPr>
            <a:r>
              <a:rPr lang="en-US" sz="2000" i="1" dirty="0">
                <a:effectLst/>
                <a:latin typeface="Cambria" panose="02040503050406030204" pitchFamily="18" charset="0"/>
                <a:ea typeface="Cambria" panose="02040503050406030204" pitchFamily="18" charset="0"/>
                <a:cs typeface="Times New Roman" panose="02020603050405020304" pitchFamily="18" charset="0"/>
              </a:rPr>
              <a:t>[2] Alexander Wei, Wei Hu, &amp; Jacob Steinhardt. More Than a Toy: Random Matrix Models Predict How Real-World Neural Representations Generalize. ICML 2022.</a:t>
            </a:r>
          </a:p>
          <a:p>
            <a:pPr marL="0" marR="0">
              <a:lnSpc>
                <a:spcPct val="107000"/>
              </a:lnSpc>
              <a:spcBef>
                <a:spcPts val="0"/>
              </a:spcBef>
              <a:spcAft>
                <a:spcPts val="800"/>
              </a:spcAft>
            </a:pPr>
            <a:r>
              <a:rPr lang="en-US" sz="2000" i="1" dirty="0">
                <a:latin typeface="Cambria" panose="02040503050406030204" pitchFamily="18" charset="0"/>
                <a:ea typeface="Cambria" panose="02040503050406030204" pitchFamily="18" charset="0"/>
              </a:rPr>
              <a:t>[3] Yaodong Yu, Alexander Wei, Sai </a:t>
            </a:r>
            <a:r>
              <a:rPr lang="en-US" sz="2000" i="1" dirty="0" err="1">
                <a:latin typeface="Cambria" panose="02040503050406030204" pitchFamily="18" charset="0"/>
                <a:ea typeface="Cambria" panose="02040503050406030204" pitchFamily="18" charset="0"/>
              </a:rPr>
              <a:t>Praneeth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Karimireddy</a:t>
            </a:r>
            <a:r>
              <a:rPr lang="en-US" sz="2000" i="1" dirty="0">
                <a:latin typeface="Cambria" panose="02040503050406030204" pitchFamily="18" charset="0"/>
                <a:ea typeface="Cambria" panose="02040503050406030204" pitchFamily="18" charset="0"/>
              </a:rPr>
              <a:t>, Yi Ma, &amp; Michael I. Jordan. TCT: Convexifying Federated Learning using Bootstrapped Neural Tangent Kernels. </a:t>
            </a:r>
            <a:r>
              <a:rPr lang="en-US" sz="2000" i="1" dirty="0" err="1">
                <a:latin typeface="Cambria" panose="02040503050406030204" pitchFamily="18" charset="0"/>
                <a:ea typeface="Cambria" panose="02040503050406030204" pitchFamily="18" charset="0"/>
              </a:rPr>
              <a:t>ArXiv</a:t>
            </a:r>
            <a:r>
              <a:rPr lang="en-US" sz="2000" i="1" dirty="0">
                <a:latin typeface="Cambria" panose="02040503050406030204" pitchFamily="18" charset="0"/>
                <a:ea typeface="Cambria" panose="02040503050406030204" pitchFamily="18" charset="0"/>
              </a:rPr>
              <a:t>. 2022.</a:t>
            </a:r>
          </a:p>
          <a:p>
            <a:r>
              <a:rPr lang="en-US" sz="2000" i="1" dirty="0">
                <a:latin typeface="Cambria" panose="02040503050406030204" pitchFamily="18" charset="0"/>
                <a:ea typeface="Cambria" panose="02040503050406030204" pitchFamily="18" charset="0"/>
              </a:rPr>
              <a:t>[4] Philip M. Long. Properties of the After Kernel. </a:t>
            </a:r>
            <a:r>
              <a:rPr lang="en-US" sz="2000" i="1" dirty="0" err="1">
                <a:latin typeface="Cambria" panose="02040503050406030204" pitchFamily="18" charset="0"/>
                <a:ea typeface="Cambria" panose="02040503050406030204" pitchFamily="18" charset="0"/>
              </a:rPr>
              <a:t>ArXiv</a:t>
            </a:r>
            <a:r>
              <a:rPr lang="en-US" sz="2000" i="1" dirty="0">
                <a:latin typeface="Cambria" panose="02040503050406030204" pitchFamily="18" charset="0"/>
                <a:ea typeface="Cambria" panose="02040503050406030204" pitchFamily="18" charset="0"/>
              </a:rPr>
              <a:t>. 2021.</a:t>
            </a:r>
          </a:p>
          <a:p>
            <a:r>
              <a:rPr lang="en-US" sz="2000" i="1" dirty="0">
                <a:latin typeface="Cambria" panose="02040503050406030204" pitchFamily="18" charset="0"/>
                <a:ea typeface="Cambria" panose="02040503050406030204" pitchFamily="18" charset="0"/>
              </a:rPr>
              <a:t>[5] Anders </a:t>
            </a:r>
            <a:r>
              <a:rPr lang="en-US" sz="2000" i="1" dirty="0" err="1">
                <a:latin typeface="Cambria" panose="02040503050406030204" pitchFamily="18" charset="0"/>
                <a:ea typeface="Cambria" panose="02040503050406030204" pitchFamily="18" charset="0"/>
              </a:rPr>
              <a:t>Andreassen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Yasaman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Bahri</a:t>
            </a:r>
            <a:r>
              <a:rPr lang="en-US" sz="2000" i="1" dirty="0">
                <a:latin typeface="Cambria" panose="02040503050406030204" pitchFamily="18" charset="0"/>
                <a:ea typeface="Cambria" panose="02040503050406030204" pitchFamily="18" charset="0"/>
              </a:rPr>
              <a:t>, Behnam </a:t>
            </a:r>
            <a:r>
              <a:rPr lang="en-US" sz="2000" i="1" dirty="0" err="1">
                <a:latin typeface="Cambria" panose="02040503050406030204" pitchFamily="18" charset="0"/>
                <a:ea typeface="Cambria" panose="02040503050406030204" pitchFamily="18" charset="0"/>
              </a:rPr>
              <a:t>Neyshabur</a:t>
            </a:r>
            <a:r>
              <a:rPr lang="en-US" sz="2000" i="1" dirty="0">
                <a:latin typeface="Cambria" panose="02040503050406030204" pitchFamily="18" charset="0"/>
                <a:ea typeface="Cambria" panose="02040503050406030204" pitchFamily="18" charset="0"/>
              </a:rPr>
              <a:t>, &amp; Rebecca </a:t>
            </a:r>
            <a:r>
              <a:rPr lang="en-US" sz="2000" i="1" dirty="0" err="1">
                <a:latin typeface="Cambria" panose="02040503050406030204" pitchFamily="18" charset="0"/>
                <a:ea typeface="Cambria" panose="02040503050406030204" pitchFamily="18" charset="0"/>
              </a:rPr>
              <a:t>Roelofs</a:t>
            </a:r>
            <a:r>
              <a:rPr lang="en-US" sz="2000" i="1" dirty="0">
                <a:latin typeface="Cambria" panose="02040503050406030204" pitchFamily="18" charset="0"/>
                <a:ea typeface="Cambria" panose="02040503050406030204" pitchFamily="18" charset="0"/>
              </a:rPr>
              <a:t>. The Evolution of Out-of-Distribution Robustness Throughout Fine-Tuning. </a:t>
            </a:r>
            <a:r>
              <a:rPr lang="en-US" sz="2000" i="1" dirty="0" err="1">
                <a:latin typeface="Cambria" panose="02040503050406030204" pitchFamily="18" charset="0"/>
                <a:ea typeface="Cambria" panose="02040503050406030204" pitchFamily="18" charset="0"/>
              </a:rPr>
              <a:t>ArXiv</a:t>
            </a:r>
            <a:r>
              <a:rPr lang="en-US" sz="2000" i="1" dirty="0">
                <a:latin typeface="Cambria" panose="02040503050406030204" pitchFamily="18" charset="0"/>
                <a:ea typeface="Cambria" panose="02040503050406030204" pitchFamily="18" charset="0"/>
              </a:rPr>
              <a:t>. 2021.</a:t>
            </a:r>
          </a:p>
          <a:p>
            <a:r>
              <a:rPr lang="en-US" sz="2000" i="1" dirty="0">
                <a:latin typeface="Cambria" panose="02040503050406030204" pitchFamily="18" charset="0"/>
                <a:ea typeface="Cambria" panose="02040503050406030204" pitchFamily="18" charset="0"/>
              </a:rPr>
              <a:t>[6] Dan </a:t>
            </a:r>
            <a:r>
              <a:rPr lang="en-US" sz="2000" i="1" dirty="0" err="1">
                <a:latin typeface="Cambria" panose="02040503050406030204" pitchFamily="18" charset="0"/>
                <a:ea typeface="Cambria" panose="02040503050406030204" pitchFamily="18" charset="0"/>
              </a:rPr>
              <a:t>Hendrycks</a:t>
            </a:r>
            <a:r>
              <a:rPr lang="en-US" sz="2000" i="1" dirty="0">
                <a:latin typeface="Cambria" panose="02040503050406030204" pitchFamily="18" charset="0"/>
                <a:ea typeface="Cambria" panose="02040503050406030204" pitchFamily="18" charset="0"/>
              </a:rPr>
              <a:t>, Nicholas </a:t>
            </a:r>
            <a:r>
              <a:rPr lang="en-US" sz="2000" i="1" dirty="0" err="1">
                <a:latin typeface="Cambria" panose="02040503050406030204" pitchFamily="18" charset="0"/>
                <a:ea typeface="Cambria" panose="02040503050406030204" pitchFamily="18" charset="0"/>
              </a:rPr>
              <a:t>Carlini</a:t>
            </a:r>
            <a:r>
              <a:rPr lang="en-US" sz="2000" i="1" dirty="0">
                <a:latin typeface="Cambria" panose="02040503050406030204" pitchFamily="18" charset="0"/>
                <a:ea typeface="Cambria" panose="02040503050406030204" pitchFamily="18" charset="0"/>
              </a:rPr>
              <a:t>, John Schulman, &amp; Jacob Steinhardt. Unsolved Problems in ML Safety. </a:t>
            </a:r>
            <a:r>
              <a:rPr lang="en-US" sz="2000" i="1" dirty="0" err="1">
                <a:latin typeface="Cambria" panose="02040503050406030204" pitchFamily="18" charset="0"/>
                <a:ea typeface="Cambria" panose="02040503050406030204" pitchFamily="18" charset="0"/>
              </a:rPr>
              <a:t>ArXiv</a:t>
            </a:r>
            <a:r>
              <a:rPr lang="en-US" sz="2000" i="1" dirty="0">
                <a:latin typeface="Cambria" panose="02040503050406030204" pitchFamily="18" charset="0"/>
                <a:ea typeface="Cambria" panose="02040503050406030204" pitchFamily="18" charset="0"/>
              </a:rPr>
              <a:t>. 2021.</a:t>
            </a:r>
          </a:p>
        </p:txBody>
      </p:sp>
    </p:spTree>
    <p:extLst>
      <p:ext uri="{BB962C8B-B14F-4D97-AF65-F5344CB8AC3E}">
        <p14:creationId xmlns:p14="http://schemas.microsoft.com/office/powerpoint/2010/main" val="189192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2" name="Rectangle 133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DALL-E 2 Image (Astronaut on horse) : r/OpenAI">
            <a:extLst>
              <a:ext uri="{FF2B5EF4-FFF2-40B4-BE49-F238E27FC236}">
                <a16:creationId xmlns:a16="http://schemas.microsoft.com/office/drawing/2014/main" id="{C63AF2EF-1595-BBE8-1F1A-48AEE31674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78" r="9089" b="1159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14C3D-412E-3DE9-61C6-4F7E7BE6D45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i="1" dirty="0">
                <a:latin typeface="Arial Narrow" panose="020B0606020202030204" pitchFamily="34" charset="0"/>
              </a:rPr>
              <a:t>Questions?</a:t>
            </a:r>
          </a:p>
        </p:txBody>
      </p:sp>
      <p:sp>
        <p:nvSpPr>
          <p:cNvPr id="13323" name="Rectangle 133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24886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Deep Learning in </a:t>
            </a:r>
            <a:r>
              <a:rPr lang="en-US" sz="5400" dirty="0">
                <a:latin typeface="Aharoni" panose="02010803020104030203" pitchFamily="2" charset="-79"/>
                <a:cs typeface="Aharoni" panose="02010803020104030203" pitchFamily="2" charset="-79"/>
              </a:rPr>
              <a:t>2022</a:t>
            </a:r>
            <a:r>
              <a:rPr lang="en-US" sz="3600" dirty="0">
                <a:latin typeface="Aharoni" panose="02010803020104030203" pitchFamily="2" charset="-79"/>
                <a:cs typeface="Aharoni" panose="02010803020104030203" pitchFamily="2" charset="-79"/>
              </a:rPr>
              <a:t>: Foundation Models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7" y="930538"/>
            <a:ext cx="10992465" cy="5565775"/>
          </a:xfrm>
        </p:spPr>
        <p:txBody>
          <a:bodyPr>
            <a:normAutofit/>
          </a:bodyPr>
          <a:lstStyle/>
          <a:p>
            <a:pPr marL="0" indent="0">
              <a:buNone/>
            </a:pPr>
            <a:endParaRPr lang="en-US" sz="2400" dirty="0">
              <a:latin typeface="Abadi" panose="020B0604020104020204" pitchFamily="34" charset="0"/>
            </a:endParaRPr>
          </a:p>
          <a:p>
            <a:endParaRPr lang="en-US" dirty="0">
              <a:latin typeface="Abadi" panose="020B0604020104020204" pitchFamily="34" charset="0"/>
            </a:endParaRPr>
          </a:p>
        </p:txBody>
      </p:sp>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50" y="3360174"/>
            <a:ext cx="5720821" cy="15772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6F7537-DE90-D63B-4880-6D8C817BFA9A}"/>
              </a:ext>
            </a:extLst>
          </p:cNvPr>
          <p:cNvSpPr txBox="1"/>
          <p:nvPr/>
        </p:nvSpPr>
        <p:spPr>
          <a:xfrm>
            <a:off x="3054745" y="1731774"/>
            <a:ext cx="6082507" cy="369332"/>
          </a:xfrm>
          <a:prstGeom prst="rect">
            <a:avLst/>
          </a:prstGeom>
          <a:noFill/>
        </p:spPr>
        <p:txBody>
          <a:bodyPr wrap="square" rtlCol="0">
            <a:spAutoFit/>
          </a:bodyPr>
          <a:lstStyle/>
          <a:p>
            <a:r>
              <a:rPr lang="en-US" i="1" dirty="0">
                <a:latin typeface="Avenir Next LT Pro" panose="020B0504020202020204" pitchFamily="34" charset="0"/>
              </a:rPr>
              <a:t>Given a pretrained model, what’s the best way to </a:t>
            </a:r>
            <a:r>
              <a:rPr lang="en-US" i="1" dirty="0">
                <a:latin typeface="Bookman Old Style" panose="02050604050505020204" pitchFamily="18" charset="0"/>
              </a:rPr>
              <a:t>use</a:t>
            </a:r>
            <a:r>
              <a:rPr lang="en-US" i="1" dirty="0">
                <a:latin typeface="Avenir Next LT Pro" panose="020B0504020202020204" pitchFamily="34" charset="0"/>
              </a:rPr>
              <a:t> it?</a:t>
            </a:r>
          </a:p>
        </p:txBody>
      </p:sp>
    </p:spTree>
    <p:extLst>
      <p:ext uri="{BB962C8B-B14F-4D97-AF65-F5344CB8AC3E}">
        <p14:creationId xmlns:p14="http://schemas.microsoft.com/office/powerpoint/2010/main" val="114651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Deep Learning in </a:t>
            </a:r>
            <a:r>
              <a:rPr lang="en-US" sz="5400" dirty="0">
                <a:latin typeface="Aharoni" panose="02010803020104030203" pitchFamily="2" charset="-79"/>
                <a:cs typeface="Aharoni" panose="02010803020104030203" pitchFamily="2" charset="-79"/>
              </a:rPr>
              <a:t>2022</a:t>
            </a:r>
            <a:r>
              <a:rPr lang="en-US" sz="3600" dirty="0">
                <a:latin typeface="Aharoni" panose="02010803020104030203" pitchFamily="2" charset="-79"/>
                <a:cs typeface="Aharoni" panose="02010803020104030203" pitchFamily="2" charset="-79"/>
              </a:rPr>
              <a:t>: Foundation Models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7" y="930538"/>
            <a:ext cx="10992465" cy="5565775"/>
          </a:xfrm>
        </p:spPr>
        <p:txBody>
          <a:bodyPr>
            <a:normAutofit/>
          </a:bodyPr>
          <a:lstStyle/>
          <a:p>
            <a:endParaRPr lang="en-US" sz="2400" dirty="0">
              <a:latin typeface="Abadi" panose="020B0604020104020204" pitchFamily="34" charset="0"/>
            </a:endParaRPr>
          </a:p>
          <a:p>
            <a:endParaRPr lang="en-US" dirty="0">
              <a:latin typeface="Abadi" panose="020B0604020104020204" pitchFamily="34" charset="0"/>
            </a:endParaRPr>
          </a:p>
        </p:txBody>
      </p:sp>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50" y="3360174"/>
            <a:ext cx="5720821" cy="157723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0BCFEF3-26F3-E51D-05FE-3857AAE40368}"/>
              </a:ext>
            </a:extLst>
          </p:cNvPr>
          <p:cNvCxnSpPr>
            <a:cxnSpLocks/>
          </p:cNvCxnSpPr>
          <p:nvPr/>
        </p:nvCxnSpPr>
        <p:spPr>
          <a:xfrm>
            <a:off x="2963850" y="2889115"/>
            <a:ext cx="5720821"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54651CC-DF7F-2634-870D-18988041BC13}"/>
              </a:ext>
            </a:extLst>
          </p:cNvPr>
          <p:cNvSpPr txBox="1"/>
          <p:nvPr/>
        </p:nvSpPr>
        <p:spPr>
          <a:xfrm>
            <a:off x="5083283" y="2393004"/>
            <a:ext cx="1481953" cy="369332"/>
          </a:xfrm>
          <a:prstGeom prst="rect">
            <a:avLst/>
          </a:prstGeom>
          <a:noFill/>
        </p:spPr>
        <p:txBody>
          <a:bodyPr wrap="square" rtlCol="0">
            <a:spAutoFit/>
          </a:bodyPr>
          <a:lstStyle/>
          <a:p>
            <a:r>
              <a:rPr lang="en-US" dirty="0"/>
              <a:t>“Fine-tuning”</a:t>
            </a:r>
          </a:p>
        </p:txBody>
      </p:sp>
    </p:spTree>
    <p:extLst>
      <p:ext uri="{BB962C8B-B14F-4D97-AF65-F5344CB8AC3E}">
        <p14:creationId xmlns:p14="http://schemas.microsoft.com/office/powerpoint/2010/main" val="370655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Deep Learning in </a:t>
            </a:r>
            <a:r>
              <a:rPr lang="en-US" sz="5400" dirty="0">
                <a:latin typeface="Aharoni" panose="02010803020104030203" pitchFamily="2" charset="-79"/>
                <a:cs typeface="Aharoni" panose="02010803020104030203" pitchFamily="2" charset="-79"/>
              </a:rPr>
              <a:t>2022</a:t>
            </a:r>
            <a:r>
              <a:rPr lang="en-US" sz="3600" dirty="0">
                <a:latin typeface="Aharoni" panose="02010803020104030203" pitchFamily="2" charset="-79"/>
                <a:cs typeface="Aharoni" panose="02010803020104030203" pitchFamily="2" charset="-79"/>
              </a:rPr>
              <a:t>: Foundation Models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7" y="930538"/>
            <a:ext cx="10992465" cy="5565775"/>
          </a:xfrm>
        </p:spPr>
        <p:txBody>
          <a:bodyPr>
            <a:normAutofit/>
          </a:bodyPr>
          <a:lstStyle/>
          <a:p>
            <a:endParaRPr lang="en-US" sz="2400" dirty="0">
              <a:latin typeface="Abadi" panose="020B0604020104020204" pitchFamily="34" charset="0"/>
            </a:endParaRPr>
          </a:p>
          <a:p>
            <a:endParaRPr lang="en-US" dirty="0">
              <a:latin typeface="Abadi" panose="020B0604020104020204" pitchFamily="34" charset="0"/>
            </a:endParaRPr>
          </a:p>
        </p:txBody>
      </p:sp>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50" y="3360174"/>
            <a:ext cx="5720821" cy="157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1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Deep Learning in </a:t>
            </a:r>
            <a:r>
              <a:rPr lang="en-US" sz="5400" dirty="0">
                <a:latin typeface="Aharoni" panose="02010803020104030203" pitchFamily="2" charset="-79"/>
                <a:cs typeface="Aharoni" panose="02010803020104030203" pitchFamily="2" charset="-79"/>
              </a:rPr>
              <a:t>2022</a:t>
            </a:r>
            <a:r>
              <a:rPr lang="en-US" sz="3600" dirty="0">
                <a:latin typeface="Aharoni" panose="02010803020104030203" pitchFamily="2" charset="-79"/>
                <a:cs typeface="Aharoni" panose="02010803020104030203" pitchFamily="2" charset="-79"/>
              </a:rPr>
              <a:t>: Foundation Models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6" y="930538"/>
            <a:ext cx="10992465" cy="5565775"/>
          </a:xfrm>
        </p:spPr>
        <p:txBody>
          <a:bodyPr>
            <a:normAutofit/>
          </a:bodyPr>
          <a:lstStyle/>
          <a:p>
            <a:endParaRPr lang="en-US" sz="2400" dirty="0">
              <a:latin typeface="Abadi" panose="020B0604020104020204" pitchFamily="34" charset="0"/>
            </a:endParaRPr>
          </a:p>
          <a:p>
            <a:endParaRPr lang="en-US" dirty="0">
              <a:latin typeface="Abadi" panose="020B0604020104020204" pitchFamily="34" charset="0"/>
            </a:endParaRPr>
          </a:p>
        </p:txBody>
      </p:sp>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50" y="3360174"/>
            <a:ext cx="5720821" cy="157723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0BCFEF3-26F3-E51D-05FE-3857AAE40368}"/>
              </a:ext>
            </a:extLst>
          </p:cNvPr>
          <p:cNvCxnSpPr>
            <a:cxnSpLocks/>
          </p:cNvCxnSpPr>
          <p:nvPr/>
        </p:nvCxnSpPr>
        <p:spPr>
          <a:xfrm>
            <a:off x="8121445" y="2969342"/>
            <a:ext cx="639097"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4F9ACE-AEA8-0463-5FF3-7B388D409D9C}"/>
              </a:ext>
            </a:extLst>
          </p:cNvPr>
          <p:cNvSpPr txBox="1"/>
          <p:nvPr/>
        </p:nvSpPr>
        <p:spPr>
          <a:xfrm>
            <a:off x="7590501" y="2444079"/>
            <a:ext cx="2493630" cy="369332"/>
          </a:xfrm>
          <a:prstGeom prst="rect">
            <a:avLst/>
          </a:prstGeom>
          <a:noFill/>
        </p:spPr>
        <p:txBody>
          <a:bodyPr wrap="square" rtlCol="0">
            <a:spAutoFit/>
          </a:bodyPr>
          <a:lstStyle/>
          <a:p>
            <a:r>
              <a:rPr lang="en-US" dirty="0"/>
              <a:t>“Linear Probing”</a:t>
            </a:r>
          </a:p>
        </p:txBody>
      </p:sp>
      <p:pic>
        <p:nvPicPr>
          <p:cNvPr id="3074" name="Picture 2" descr="Abstract Frozen Background Of Ice Stock Photo, Picture And Royalty Free  Image. Image 49529679.">
            <a:extLst>
              <a:ext uri="{FF2B5EF4-FFF2-40B4-BE49-F238E27FC236}">
                <a16:creationId xmlns:a16="http://schemas.microsoft.com/office/drawing/2014/main" id="{D17243CC-3EC6-CD76-10E7-E0E31B480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511" y="5122606"/>
            <a:ext cx="5128767" cy="12834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C1CC84-7373-01B7-27B6-9ACC10650395}"/>
              </a:ext>
            </a:extLst>
          </p:cNvPr>
          <p:cNvSpPr txBox="1"/>
          <p:nvPr/>
        </p:nvSpPr>
        <p:spPr>
          <a:xfrm>
            <a:off x="5176682" y="4797849"/>
            <a:ext cx="2493630" cy="369332"/>
          </a:xfrm>
          <a:prstGeom prst="rect">
            <a:avLst/>
          </a:prstGeom>
          <a:noFill/>
        </p:spPr>
        <p:txBody>
          <a:bodyPr wrap="square" rtlCol="0">
            <a:spAutoFit/>
          </a:bodyPr>
          <a:lstStyle/>
          <a:p>
            <a:r>
              <a:rPr lang="en-US" dirty="0"/>
              <a:t>“Freeze”</a:t>
            </a:r>
          </a:p>
        </p:txBody>
      </p:sp>
    </p:spTree>
    <p:extLst>
      <p:ext uri="{BB962C8B-B14F-4D97-AF65-F5344CB8AC3E}">
        <p14:creationId xmlns:p14="http://schemas.microsoft.com/office/powerpoint/2010/main" val="68735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The Real World: Distribution Shifts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7" y="930536"/>
            <a:ext cx="10992465" cy="5565775"/>
          </a:xfrm>
        </p:spPr>
        <p:txBody>
          <a:bodyPr>
            <a:normAutofit/>
          </a:bodyPr>
          <a:lstStyle/>
          <a:p>
            <a:endParaRPr lang="en-US" sz="2400" dirty="0">
              <a:latin typeface="Abadi" panose="020B0604020104020204" pitchFamily="34" charset="0"/>
            </a:endParaRPr>
          </a:p>
          <a:p>
            <a:endParaRPr lang="en-US" dirty="0">
              <a:latin typeface="Abadi" panose="020B0604020104020204" pitchFamily="34" charset="0"/>
            </a:endParaRPr>
          </a:p>
        </p:txBody>
      </p:sp>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065" y="5540167"/>
            <a:ext cx="4581058" cy="1263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monkey&#10;&#10;Description automatically generated with medium confidence">
            <a:extLst>
              <a:ext uri="{FF2B5EF4-FFF2-40B4-BE49-F238E27FC236}">
                <a16:creationId xmlns:a16="http://schemas.microsoft.com/office/drawing/2014/main" id="{E8F8151E-0D49-C1D1-FB74-2E2CB157B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183" y="2049174"/>
            <a:ext cx="945454" cy="956709"/>
          </a:xfrm>
          <a:prstGeom prst="rect">
            <a:avLst/>
          </a:prstGeom>
        </p:spPr>
      </p:pic>
      <p:pic>
        <p:nvPicPr>
          <p:cNvPr id="9" name="Picture 8" descr="A bear climbing a tree&#10;&#10;Description automatically generated with low confidence">
            <a:extLst>
              <a:ext uri="{FF2B5EF4-FFF2-40B4-BE49-F238E27FC236}">
                <a16:creationId xmlns:a16="http://schemas.microsoft.com/office/drawing/2014/main" id="{609BD1C4-D6C0-485E-A708-44685C03F434}"/>
              </a:ext>
            </a:extLst>
          </p:cNvPr>
          <p:cNvPicPr>
            <a:picLocks noChangeAspect="1"/>
          </p:cNvPicPr>
          <p:nvPr/>
        </p:nvPicPr>
        <p:blipFill rotWithShape="1">
          <a:blip r:embed="rId4">
            <a:extLst>
              <a:ext uri="{28A0092B-C50C-407E-A947-70E740481C1C}">
                <a14:useLocalDpi xmlns:a14="http://schemas.microsoft.com/office/drawing/2010/main" val="0"/>
              </a:ext>
            </a:extLst>
          </a:blip>
          <a:srcRect r="67980"/>
          <a:stretch/>
        </p:blipFill>
        <p:spPr>
          <a:xfrm>
            <a:off x="2631183" y="833850"/>
            <a:ext cx="945454" cy="967966"/>
          </a:xfrm>
          <a:prstGeom prst="rect">
            <a:avLst/>
          </a:prstGeom>
        </p:spPr>
      </p:pic>
      <p:pic>
        <p:nvPicPr>
          <p:cNvPr id="11" name="Picture 10" descr="A black and orange butterfly on a flower&#10;&#10;Description automatically generated with medium confidence">
            <a:extLst>
              <a:ext uri="{FF2B5EF4-FFF2-40B4-BE49-F238E27FC236}">
                <a16:creationId xmlns:a16="http://schemas.microsoft.com/office/drawing/2014/main" id="{E13EDE0B-4AFD-5501-27DD-1AB489FF2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83" y="3244405"/>
            <a:ext cx="945454" cy="938039"/>
          </a:xfrm>
          <a:prstGeom prst="rect">
            <a:avLst/>
          </a:prstGeom>
        </p:spPr>
      </p:pic>
      <p:pic>
        <p:nvPicPr>
          <p:cNvPr id="13" name="Picture 12" descr="A picture containing cat, indoor, mammal, domestic cat&#10;&#10;Description automatically generated">
            <a:extLst>
              <a:ext uri="{FF2B5EF4-FFF2-40B4-BE49-F238E27FC236}">
                <a16:creationId xmlns:a16="http://schemas.microsoft.com/office/drawing/2014/main" id="{0B0C6360-7FA6-77F2-FAAB-C9C084EAF6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1183" y="4420966"/>
            <a:ext cx="945454" cy="941776"/>
          </a:xfrm>
          <a:prstGeom prst="rect">
            <a:avLst/>
          </a:prstGeom>
        </p:spPr>
      </p:pic>
      <p:cxnSp>
        <p:nvCxnSpPr>
          <p:cNvPr id="15" name="Straight Arrow Connector 14">
            <a:extLst>
              <a:ext uri="{FF2B5EF4-FFF2-40B4-BE49-F238E27FC236}">
                <a16:creationId xmlns:a16="http://schemas.microsoft.com/office/drawing/2014/main" id="{7126079B-D8AD-7683-FEFD-0F47DC32AF4F}"/>
              </a:ext>
            </a:extLst>
          </p:cNvPr>
          <p:cNvCxnSpPr/>
          <p:nvPr/>
        </p:nvCxnSpPr>
        <p:spPr>
          <a:xfrm>
            <a:off x="3881336" y="1317833"/>
            <a:ext cx="371596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16AB575-DB2D-BF5F-2ACC-94FD553CA468}"/>
              </a:ext>
            </a:extLst>
          </p:cNvPr>
          <p:cNvCxnSpPr/>
          <p:nvPr/>
        </p:nvCxnSpPr>
        <p:spPr>
          <a:xfrm>
            <a:off x="3881336" y="2527528"/>
            <a:ext cx="371596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E87616-3B45-CFC6-84D1-A1689600C9DF}"/>
              </a:ext>
            </a:extLst>
          </p:cNvPr>
          <p:cNvCxnSpPr/>
          <p:nvPr/>
        </p:nvCxnSpPr>
        <p:spPr>
          <a:xfrm>
            <a:off x="3881336" y="3713424"/>
            <a:ext cx="371596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8C75BF9-2D18-AE60-A51F-C23C62AFEB15}"/>
              </a:ext>
            </a:extLst>
          </p:cNvPr>
          <p:cNvCxnSpPr/>
          <p:nvPr/>
        </p:nvCxnSpPr>
        <p:spPr>
          <a:xfrm>
            <a:off x="3881336" y="4891854"/>
            <a:ext cx="371596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15704A7-EE0F-F7E0-F4FC-57EFEBBC36B9}"/>
              </a:ext>
            </a:extLst>
          </p:cNvPr>
          <p:cNvSpPr txBox="1"/>
          <p:nvPr/>
        </p:nvSpPr>
        <p:spPr>
          <a:xfrm>
            <a:off x="7744685" y="1069861"/>
            <a:ext cx="1052051" cy="523220"/>
          </a:xfrm>
          <a:prstGeom prst="rect">
            <a:avLst/>
          </a:prstGeom>
          <a:noFill/>
        </p:spPr>
        <p:txBody>
          <a:bodyPr wrap="square" rtlCol="0">
            <a:spAutoFit/>
          </a:bodyPr>
          <a:lstStyle/>
          <a:p>
            <a:r>
              <a:rPr lang="en-US" sz="2800" b="1" dirty="0">
                <a:latin typeface="Aharoni" panose="02010803020104030203" pitchFamily="2" charset="-79"/>
                <a:cs typeface="Aharoni" panose="02010803020104030203" pitchFamily="2" charset="-79"/>
              </a:rPr>
              <a:t>Bear</a:t>
            </a:r>
          </a:p>
        </p:txBody>
      </p:sp>
      <p:sp>
        <p:nvSpPr>
          <p:cNvPr id="22" name="TextBox 21">
            <a:extLst>
              <a:ext uri="{FF2B5EF4-FFF2-40B4-BE49-F238E27FC236}">
                <a16:creationId xmlns:a16="http://schemas.microsoft.com/office/drawing/2014/main" id="{97A6B788-344C-F247-B34C-D07D50194168}"/>
              </a:ext>
            </a:extLst>
          </p:cNvPr>
          <p:cNvSpPr txBox="1"/>
          <p:nvPr/>
        </p:nvSpPr>
        <p:spPr>
          <a:xfrm>
            <a:off x="7744684" y="2265918"/>
            <a:ext cx="1052051" cy="523220"/>
          </a:xfrm>
          <a:prstGeom prst="rect">
            <a:avLst/>
          </a:prstGeom>
          <a:noFill/>
        </p:spPr>
        <p:txBody>
          <a:bodyPr wrap="square" rtlCol="0">
            <a:spAutoFit/>
          </a:bodyPr>
          <a:lstStyle/>
          <a:p>
            <a:r>
              <a:rPr lang="en-US" sz="2800" b="1" dirty="0">
                <a:latin typeface="Aharoni" panose="02010803020104030203" pitchFamily="2" charset="-79"/>
                <a:cs typeface="Aharoni" panose="02010803020104030203" pitchFamily="2" charset="-79"/>
              </a:rPr>
              <a:t>Ape</a:t>
            </a:r>
          </a:p>
        </p:txBody>
      </p:sp>
      <p:sp>
        <p:nvSpPr>
          <p:cNvPr id="23" name="TextBox 22">
            <a:extLst>
              <a:ext uri="{FF2B5EF4-FFF2-40B4-BE49-F238E27FC236}">
                <a16:creationId xmlns:a16="http://schemas.microsoft.com/office/drawing/2014/main" id="{8E553751-EBFF-819B-BD67-DF31AD043490}"/>
              </a:ext>
            </a:extLst>
          </p:cNvPr>
          <p:cNvSpPr txBox="1"/>
          <p:nvPr/>
        </p:nvSpPr>
        <p:spPr>
          <a:xfrm>
            <a:off x="7597302" y="3489333"/>
            <a:ext cx="1816134" cy="523220"/>
          </a:xfrm>
          <a:prstGeom prst="rect">
            <a:avLst/>
          </a:prstGeom>
          <a:noFill/>
        </p:spPr>
        <p:txBody>
          <a:bodyPr wrap="square" rtlCol="0">
            <a:spAutoFit/>
          </a:bodyPr>
          <a:lstStyle/>
          <a:p>
            <a:r>
              <a:rPr lang="en-US" sz="2800" b="1" dirty="0">
                <a:latin typeface="Aharoni" panose="02010803020104030203" pitchFamily="2" charset="-79"/>
                <a:cs typeface="Aharoni" panose="02010803020104030203" pitchFamily="2" charset="-79"/>
              </a:rPr>
              <a:t>Butterfly</a:t>
            </a:r>
          </a:p>
        </p:txBody>
      </p:sp>
      <p:sp>
        <p:nvSpPr>
          <p:cNvPr id="24" name="TextBox 23">
            <a:extLst>
              <a:ext uri="{FF2B5EF4-FFF2-40B4-BE49-F238E27FC236}">
                <a16:creationId xmlns:a16="http://schemas.microsoft.com/office/drawing/2014/main" id="{C87BC9B6-58B6-485C-745E-BF3D57981DF3}"/>
              </a:ext>
            </a:extLst>
          </p:cNvPr>
          <p:cNvSpPr txBox="1"/>
          <p:nvPr/>
        </p:nvSpPr>
        <p:spPr>
          <a:xfrm>
            <a:off x="7744683" y="4651407"/>
            <a:ext cx="1052051" cy="523220"/>
          </a:xfrm>
          <a:prstGeom prst="rect">
            <a:avLst/>
          </a:prstGeom>
          <a:noFill/>
        </p:spPr>
        <p:txBody>
          <a:bodyPr wrap="square" rtlCol="0">
            <a:spAutoFit/>
          </a:bodyPr>
          <a:lstStyle/>
          <a:p>
            <a:r>
              <a:rPr lang="en-US" sz="2800" b="1" dirty="0">
                <a:latin typeface="Aharoni" panose="02010803020104030203" pitchFamily="2" charset="-79"/>
                <a:cs typeface="Aharoni" panose="02010803020104030203" pitchFamily="2" charset="-79"/>
              </a:rPr>
              <a:t>Cat</a:t>
            </a:r>
          </a:p>
        </p:txBody>
      </p:sp>
      <p:pic>
        <p:nvPicPr>
          <p:cNvPr id="25" name="Picture 24" descr="A picture containing text, invertebrate&#10;&#10;Description automatically generated">
            <a:extLst>
              <a:ext uri="{FF2B5EF4-FFF2-40B4-BE49-F238E27FC236}">
                <a16:creationId xmlns:a16="http://schemas.microsoft.com/office/drawing/2014/main" id="{68975CC9-41CE-91EB-5886-1FA75D4179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6655" b="-2644"/>
          <a:stretch/>
        </p:blipFill>
        <p:spPr>
          <a:xfrm>
            <a:off x="4971788" y="2845448"/>
            <a:ext cx="1521612" cy="682895"/>
          </a:xfrm>
          <a:prstGeom prst="rect">
            <a:avLst/>
          </a:prstGeom>
        </p:spPr>
      </p:pic>
    </p:spTree>
    <p:extLst>
      <p:ext uri="{BB962C8B-B14F-4D97-AF65-F5344CB8AC3E}">
        <p14:creationId xmlns:p14="http://schemas.microsoft.com/office/powerpoint/2010/main" val="309283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The Real World: Distribution Shifts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7" y="930536"/>
            <a:ext cx="10992465" cy="5565775"/>
          </a:xfrm>
        </p:spPr>
        <p:txBody>
          <a:bodyPr>
            <a:normAutofit/>
          </a:bodyPr>
          <a:lstStyle/>
          <a:p>
            <a:endParaRPr lang="en-US" sz="2400" dirty="0">
              <a:latin typeface="Abadi" panose="020B0604020104020204" pitchFamily="34" charset="0"/>
            </a:endParaRPr>
          </a:p>
          <a:p>
            <a:endParaRPr lang="en-US" dirty="0">
              <a:latin typeface="Abadi" panose="020B0604020104020204" pitchFamily="34" charset="0"/>
            </a:endParaRPr>
          </a:p>
        </p:txBody>
      </p:sp>
      <p:pic>
        <p:nvPicPr>
          <p:cNvPr id="2052" name="Picture 4" descr="Enabling large-scale viscoelastic calculations via neural network  acceleration">
            <a:extLst>
              <a:ext uri="{FF2B5EF4-FFF2-40B4-BE49-F238E27FC236}">
                <a16:creationId xmlns:a16="http://schemas.microsoft.com/office/drawing/2014/main" id="{8EDF8B7D-D88E-2DA3-E9CE-16FD9570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065" y="5594998"/>
            <a:ext cx="4581058" cy="1263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text, invertebrate&#10;&#10;Description automatically generated">
            <a:extLst>
              <a:ext uri="{FF2B5EF4-FFF2-40B4-BE49-F238E27FC236}">
                <a16:creationId xmlns:a16="http://schemas.microsoft.com/office/drawing/2014/main" id="{68975CC9-41CE-91EB-5886-1FA75D4179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6655" b="-2644"/>
          <a:stretch/>
        </p:blipFill>
        <p:spPr>
          <a:xfrm>
            <a:off x="5207373" y="2997130"/>
            <a:ext cx="1521612" cy="682895"/>
          </a:xfrm>
          <a:prstGeom prst="rect">
            <a:avLst/>
          </a:prstGeom>
        </p:spPr>
      </p:pic>
      <p:pic>
        <p:nvPicPr>
          <p:cNvPr id="5" name="Picture 4" descr="A bear climbing a tree&#10;&#10;Description automatically generated with low confidence">
            <a:extLst>
              <a:ext uri="{FF2B5EF4-FFF2-40B4-BE49-F238E27FC236}">
                <a16:creationId xmlns:a16="http://schemas.microsoft.com/office/drawing/2014/main" id="{D5D68B11-D894-6A67-8349-097C57851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67" y="1482589"/>
            <a:ext cx="4059214" cy="1330720"/>
          </a:xfrm>
          <a:prstGeom prst="rect">
            <a:avLst/>
          </a:prstGeom>
        </p:spPr>
      </p:pic>
      <p:pic>
        <p:nvPicPr>
          <p:cNvPr id="10" name="Picture 9" descr="A picture containing mammal, dog, bear, looking&#10;&#10;Description automatically generated">
            <a:extLst>
              <a:ext uri="{FF2B5EF4-FFF2-40B4-BE49-F238E27FC236}">
                <a16:creationId xmlns:a16="http://schemas.microsoft.com/office/drawing/2014/main" id="{595FF5E3-203D-32C4-CC76-00A17C07A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767" y="3532532"/>
            <a:ext cx="4059214" cy="1325563"/>
          </a:xfrm>
          <a:prstGeom prst="rect">
            <a:avLst/>
          </a:prstGeom>
        </p:spPr>
      </p:pic>
      <p:sp>
        <p:nvSpPr>
          <p:cNvPr id="12" name="TextBox 11">
            <a:extLst>
              <a:ext uri="{FF2B5EF4-FFF2-40B4-BE49-F238E27FC236}">
                <a16:creationId xmlns:a16="http://schemas.microsoft.com/office/drawing/2014/main" id="{5BD97847-3209-0878-3A0F-B55E49416C94}"/>
              </a:ext>
            </a:extLst>
          </p:cNvPr>
          <p:cNvSpPr txBox="1"/>
          <p:nvPr/>
        </p:nvSpPr>
        <p:spPr>
          <a:xfrm>
            <a:off x="1885639" y="1091280"/>
            <a:ext cx="1556426" cy="369332"/>
          </a:xfrm>
          <a:prstGeom prst="rect">
            <a:avLst/>
          </a:prstGeom>
          <a:noFill/>
        </p:spPr>
        <p:txBody>
          <a:bodyPr wrap="square" rtlCol="0">
            <a:spAutoFit/>
          </a:bodyPr>
          <a:lstStyle/>
          <a:p>
            <a:r>
              <a:rPr lang="en-US" dirty="0"/>
              <a:t>In-distribution</a:t>
            </a:r>
          </a:p>
        </p:txBody>
      </p:sp>
      <p:sp>
        <p:nvSpPr>
          <p:cNvPr id="14" name="TextBox 13">
            <a:extLst>
              <a:ext uri="{FF2B5EF4-FFF2-40B4-BE49-F238E27FC236}">
                <a16:creationId xmlns:a16="http://schemas.microsoft.com/office/drawing/2014/main" id="{FFB0AF4A-0F3B-1058-BEE8-679961FBDA37}"/>
              </a:ext>
            </a:extLst>
          </p:cNvPr>
          <p:cNvSpPr txBox="1"/>
          <p:nvPr/>
        </p:nvSpPr>
        <p:spPr>
          <a:xfrm>
            <a:off x="1686222" y="3163200"/>
            <a:ext cx="1955260" cy="369332"/>
          </a:xfrm>
          <a:prstGeom prst="rect">
            <a:avLst/>
          </a:prstGeom>
          <a:noFill/>
        </p:spPr>
        <p:txBody>
          <a:bodyPr wrap="square" rtlCol="0">
            <a:spAutoFit/>
          </a:bodyPr>
          <a:lstStyle/>
          <a:p>
            <a:r>
              <a:rPr lang="en-US" dirty="0"/>
              <a:t>Out-of-distribution</a:t>
            </a:r>
          </a:p>
        </p:txBody>
      </p:sp>
      <p:pic>
        <p:nvPicPr>
          <p:cNvPr id="68" name="Picture 67" descr="Table&#10;&#10;Description automatically generated">
            <a:extLst>
              <a:ext uri="{FF2B5EF4-FFF2-40B4-BE49-F238E27FC236}">
                <a16:creationId xmlns:a16="http://schemas.microsoft.com/office/drawing/2014/main" id="{C679DBA1-E62F-D6B6-5F9A-10A83F087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9248" y="2230144"/>
            <a:ext cx="5132752" cy="1866111"/>
          </a:xfrm>
          <a:prstGeom prst="rect">
            <a:avLst/>
          </a:prstGeom>
        </p:spPr>
      </p:pic>
    </p:spTree>
    <p:extLst>
      <p:ext uri="{BB962C8B-B14F-4D97-AF65-F5344CB8AC3E}">
        <p14:creationId xmlns:p14="http://schemas.microsoft.com/office/powerpoint/2010/main" val="13099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0BC-E808-49B8-8A7A-5AAA518DD0AD}"/>
              </a:ext>
            </a:extLst>
          </p:cNvPr>
          <p:cNvSpPr>
            <a:spLocks noGrp="1"/>
          </p:cNvSpPr>
          <p:nvPr>
            <p:ph type="title"/>
          </p:nvPr>
        </p:nvSpPr>
        <p:spPr>
          <a:xfrm>
            <a:off x="293914" y="-188574"/>
            <a:ext cx="10515600" cy="1325563"/>
          </a:xfrm>
        </p:spPr>
        <p:txBody>
          <a:bodyPr>
            <a:normAutofit/>
          </a:bodyPr>
          <a:lstStyle/>
          <a:p>
            <a:r>
              <a:rPr lang="en-US" sz="3600" dirty="0">
                <a:latin typeface="Aharoni" panose="02010803020104030203" pitchFamily="2" charset="-79"/>
                <a:cs typeface="Aharoni" panose="02010803020104030203" pitchFamily="2" charset="-79"/>
              </a:rPr>
              <a:t>The Real World: Distribution Shifts</a:t>
            </a:r>
          </a:p>
        </p:txBody>
      </p:sp>
      <p:sp>
        <p:nvSpPr>
          <p:cNvPr id="3" name="Content Placeholder 2">
            <a:extLst>
              <a:ext uri="{FF2B5EF4-FFF2-40B4-BE49-F238E27FC236}">
                <a16:creationId xmlns:a16="http://schemas.microsoft.com/office/drawing/2014/main" id="{AE86E622-0025-421F-9351-751A38A336CB}"/>
              </a:ext>
            </a:extLst>
          </p:cNvPr>
          <p:cNvSpPr>
            <a:spLocks noGrp="1"/>
          </p:cNvSpPr>
          <p:nvPr>
            <p:ph idx="1"/>
          </p:nvPr>
        </p:nvSpPr>
        <p:spPr>
          <a:xfrm>
            <a:off x="599767" y="930536"/>
            <a:ext cx="10992465" cy="5565775"/>
          </a:xfrm>
        </p:spPr>
        <p:txBody>
          <a:bodyPr>
            <a:normAutofit/>
          </a:bodyPr>
          <a:lstStyle/>
          <a:p>
            <a:endParaRPr lang="en-US" sz="2400" dirty="0">
              <a:latin typeface="Abadi" panose="020B0604020104020204" pitchFamily="34" charset="0"/>
            </a:endParaRPr>
          </a:p>
          <a:p>
            <a:endParaRPr lang="en-US" dirty="0">
              <a:latin typeface="Abadi" panose="020B0604020104020204" pitchFamily="34" charset="0"/>
            </a:endParaRPr>
          </a:p>
        </p:txBody>
      </p:sp>
      <p:sp>
        <p:nvSpPr>
          <p:cNvPr id="17" name="TextBox 16">
            <a:extLst>
              <a:ext uri="{FF2B5EF4-FFF2-40B4-BE49-F238E27FC236}">
                <a16:creationId xmlns:a16="http://schemas.microsoft.com/office/drawing/2014/main" id="{B580E597-E2DB-DBC3-912D-05A587A9319F}"/>
              </a:ext>
            </a:extLst>
          </p:cNvPr>
          <p:cNvSpPr txBox="1"/>
          <p:nvPr/>
        </p:nvSpPr>
        <p:spPr>
          <a:xfrm>
            <a:off x="599767" y="930536"/>
            <a:ext cx="4532672" cy="369332"/>
          </a:xfrm>
          <a:prstGeom prst="rect">
            <a:avLst/>
          </a:prstGeom>
          <a:noFill/>
        </p:spPr>
        <p:txBody>
          <a:bodyPr wrap="square" rtlCol="0">
            <a:spAutoFit/>
          </a:bodyPr>
          <a:lstStyle/>
          <a:p>
            <a:r>
              <a:rPr lang="en-US" i="1" dirty="0"/>
              <a:t>Unavoidable, ubiquitous, subtle, dangerous</a:t>
            </a:r>
          </a:p>
        </p:txBody>
      </p:sp>
      <p:pic>
        <p:nvPicPr>
          <p:cNvPr id="5126" name="Picture 6" descr="No Easy Tech Explanation for What Caused Wall St. 'Flash Crash' - The  Atlantic">
            <a:extLst>
              <a:ext uri="{FF2B5EF4-FFF2-40B4-BE49-F238E27FC236}">
                <a16:creationId xmlns:a16="http://schemas.microsoft.com/office/drawing/2014/main" id="{362407A4-3F7D-F6D7-1FCE-577476235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429" y="4083180"/>
            <a:ext cx="4648200" cy="2257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C22A515-8EE4-C7BF-4779-51E606B4D6F1}"/>
              </a:ext>
            </a:extLst>
          </p:cNvPr>
          <p:cNvSpPr txBox="1"/>
          <p:nvPr/>
        </p:nvSpPr>
        <p:spPr>
          <a:xfrm>
            <a:off x="7456714" y="5771447"/>
            <a:ext cx="4735286" cy="646331"/>
          </a:xfrm>
          <a:prstGeom prst="rect">
            <a:avLst/>
          </a:prstGeom>
          <a:noFill/>
        </p:spPr>
        <p:txBody>
          <a:bodyPr wrap="square">
            <a:spAutoFit/>
          </a:bodyPr>
          <a:lstStyle/>
          <a:p>
            <a:r>
              <a:rPr lang="en-US" i="1" dirty="0">
                <a:latin typeface="Avenir Next LT Pro" panose="020B0504020202020204" pitchFamily="34" charset="0"/>
              </a:rPr>
              <a:t>“Things that have never happened before happen all the time.” Scott D. Sagan</a:t>
            </a:r>
          </a:p>
        </p:txBody>
      </p:sp>
      <p:pic>
        <p:nvPicPr>
          <p:cNvPr id="5122" name="Picture 2" descr="Various Types of Medical Imaging Explained">
            <a:extLst>
              <a:ext uri="{FF2B5EF4-FFF2-40B4-BE49-F238E27FC236}">
                <a16:creationId xmlns:a16="http://schemas.microsoft.com/office/drawing/2014/main" id="{35F2D954-49E2-5974-56B6-E3AB2C2AE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586" y="1842682"/>
            <a:ext cx="3618761" cy="24196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to improve the self-driving car passenger experience - Ericsson">
            <a:extLst>
              <a:ext uri="{FF2B5EF4-FFF2-40B4-BE49-F238E27FC236}">
                <a16:creationId xmlns:a16="http://schemas.microsoft.com/office/drawing/2014/main" id="{D01820AF-16A2-ED5E-95E1-A4B371E2C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419" y="1842682"/>
            <a:ext cx="3629403" cy="241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97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594</Words>
  <Application>Microsoft Office PowerPoint</Application>
  <PresentationFormat>Widescreen</PresentationFormat>
  <Paragraphs>80</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Abadi</vt:lpstr>
      <vt:lpstr>Aharoni</vt:lpstr>
      <vt:lpstr>Arial</vt:lpstr>
      <vt:lpstr>Arial Narrow</vt:lpstr>
      <vt:lpstr>Avenir Next LT Pro</vt:lpstr>
      <vt:lpstr>Bookman Old Style</vt:lpstr>
      <vt:lpstr>Calibri</vt:lpstr>
      <vt:lpstr>Calibri Light</vt:lpstr>
      <vt:lpstr>Cambria</vt:lpstr>
      <vt:lpstr>Microsoft Sans Serif</vt:lpstr>
      <vt:lpstr>Office Theme</vt:lpstr>
      <vt:lpstr>Neural Network Linearization for Out-of-Distribution Robustness</vt:lpstr>
      <vt:lpstr>Deep Learning in 2022: Foundation Models</vt:lpstr>
      <vt:lpstr>Deep Learning in 2022: Foundation Models</vt:lpstr>
      <vt:lpstr>Deep Learning in 2022: Foundation Models</vt:lpstr>
      <vt:lpstr>Deep Learning in 2022: Foundation Models</vt:lpstr>
      <vt:lpstr>Deep Learning in 2022: Foundation Models</vt:lpstr>
      <vt:lpstr>The Real World: Distribution Shifts</vt:lpstr>
      <vt:lpstr>The Real World: Distribution Shifts</vt:lpstr>
      <vt:lpstr>The Real World: Distribution Shifts</vt:lpstr>
      <vt:lpstr>Kumar et al.: Feature Distortion Theory</vt:lpstr>
      <vt:lpstr>My approach: Linearize the network (aka the eNTK)</vt:lpstr>
      <vt:lpstr>My approach: Linearize the network (aka the eNTK)</vt:lpstr>
      <vt:lpstr>My approach: Linearize the network (aka the eNTK)</vt:lpstr>
      <vt:lpstr>Neural Network Linearization: the eNTK</vt:lpstr>
      <vt:lpstr>Neural Network Linearization: the eNTK</vt:lpstr>
      <vt:lpstr>Neural Network Linearization: the eNTK</vt:lpstr>
      <vt:lpstr>Method: Kernel Regression on eNTK features</vt:lpstr>
      <vt:lpstr>Results on Living-17</vt:lpstr>
      <vt:lpstr>Ongoing and Future Work</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Campbell</dc:creator>
  <cp:lastModifiedBy>James Campbell</cp:lastModifiedBy>
  <cp:revision>1</cp:revision>
  <dcterms:created xsi:type="dcterms:W3CDTF">2022-08-02T17:24:45Z</dcterms:created>
  <dcterms:modified xsi:type="dcterms:W3CDTF">2022-08-04T16:48:00Z</dcterms:modified>
</cp:coreProperties>
</file>